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  <p:sldMasterId id="2147483654" r:id="rId5"/>
  </p:sldMasterIdLst>
  <p:notesMasterIdLst>
    <p:notesMasterId r:id="rId34"/>
  </p:notesMasterIdLst>
  <p:handoutMasterIdLst>
    <p:handoutMasterId r:id="rId35"/>
  </p:handoutMasterIdLst>
  <p:sldIdLst>
    <p:sldId id="288" r:id="rId6"/>
    <p:sldId id="322" r:id="rId7"/>
    <p:sldId id="332" r:id="rId8"/>
    <p:sldId id="333" r:id="rId9"/>
    <p:sldId id="331" r:id="rId10"/>
    <p:sldId id="343" r:id="rId11"/>
    <p:sldId id="341" r:id="rId12"/>
    <p:sldId id="350" r:id="rId13"/>
    <p:sldId id="345" r:id="rId14"/>
    <p:sldId id="335" r:id="rId15"/>
    <p:sldId id="351" r:id="rId16"/>
    <p:sldId id="347" r:id="rId17"/>
    <p:sldId id="352" r:id="rId18"/>
    <p:sldId id="337" r:id="rId19"/>
    <p:sldId id="338" r:id="rId20"/>
    <p:sldId id="353" r:id="rId21"/>
    <p:sldId id="339" r:id="rId22"/>
    <p:sldId id="354" r:id="rId23"/>
    <p:sldId id="355" r:id="rId24"/>
    <p:sldId id="357" r:id="rId25"/>
    <p:sldId id="340" r:id="rId26"/>
    <p:sldId id="358" r:id="rId27"/>
    <p:sldId id="359" r:id="rId28"/>
    <p:sldId id="330" r:id="rId29"/>
    <p:sldId id="326" r:id="rId30"/>
    <p:sldId id="329" r:id="rId31"/>
    <p:sldId id="328" r:id="rId32"/>
    <p:sldId id="327" r:id="rId33"/>
  </p:sldIdLst>
  <p:sldSz cx="12192000" cy="6858000"/>
  <p:notesSz cx="6794500" cy="99314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1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1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1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1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1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pitchFamily="-1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pitchFamily="-1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pitchFamily="-1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pitchFamily="-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Nelson2" initials="" lastIdx="3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3EA6"/>
    <a:srgbClr val="ED8136"/>
    <a:srgbClr val="44BC96"/>
    <a:srgbClr val="F1575E"/>
    <a:srgbClr val="21677E"/>
    <a:srgbClr val="535352"/>
    <a:srgbClr val="ECD7E1"/>
    <a:srgbClr val="D4E9EF"/>
    <a:srgbClr val="8A7A67"/>
    <a:srgbClr val="ACC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C655CF-6829-4DC8-BC1E-5C3F246B0E23}" v="1183" dt="2022-09-11T17:58:31.4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53" autoAdjust="0"/>
    <p:restoredTop sz="93245" autoAdjust="0"/>
  </p:normalViewPr>
  <p:slideViewPr>
    <p:cSldViewPr>
      <p:cViewPr varScale="1">
        <p:scale>
          <a:sx n="67" d="100"/>
          <a:sy n="67" d="100"/>
        </p:scale>
        <p:origin x="78" y="83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42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ew Suderman" userId="2709995e-3ea8-4fb0-9b62-eb8034dec529" providerId="ADAL" clId="{7C5EC804-AF7C-4D6F-9B2C-02C1C29E33E0}"/>
    <pc:docChg chg="undo custSel addSld delSld modSld sldOrd">
      <pc:chgData name="Matthew Suderman" userId="2709995e-3ea8-4fb0-9b62-eb8034dec529" providerId="ADAL" clId="{7C5EC804-AF7C-4D6F-9B2C-02C1C29E33E0}" dt="2022-01-31T02:41:14.437" v="1507" actId="2696"/>
      <pc:docMkLst>
        <pc:docMk/>
      </pc:docMkLst>
      <pc:sldChg chg="modSp mod">
        <pc:chgData name="Matthew Suderman" userId="2709995e-3ea8-4fb0-9b62-eb8034dec529" providerId="ADAL" clId="{7C5EC804-AF7C-4D6F-9B2C-02C1C29E33E0}" dt="2022-01-31T00:17:07.484" v="35" actId="20577"/>
        <pc:sldMkLst>
          <pc:docMk/>
          <pc:sldMk cId="0" sldId="288"/>
        </pc:sldMkLst>
        <pc:spChg chg="mod">
          <ac:chgData name="Matthew Suderman" userId="2709995e-3ea8-4fb0-9b62-eb8034dec529" providerId="ADAL" clId="{7C5EC804-AF7C-4D6F-9B2C-02C1C29E33E0}" dt="2022-01-31T00:17:07.484" v="35" actId="20577"/>
          <ac:spMkLst>
            <pc:docMk/>
            <pc:sldMk cId="0" sldId="288"/>
            <ac:spMk id="3" creationId="{00000000-0000-0000-0000-000000000000}"/>
          </ac:spMkLst>
        </pc:spChg>
      </pc:sldChg>
      <pc:sldChg chg="del">
        <pc:chgData name="Matthew Suderman" userId="2709995e-3ea8-4fb0-9b62-eb8034dec529" providerId="ADAL" clId="{7C5EC804-AF7C-4D6F-9B2C-02C1C29E33E0}" dt="2022-01-31T00:17:11.924" v="36" actId="47"/>
        <pc:sldMkLst>
          <pc:docMk/>
          <pc:sldMk cId="2594997046" sldId="293"/>
        </pc:sldMkLst>
      </pc:sldChg>
      <pc:sldChg chg="addSp delSp modSp add del mod">
        <pc:chgData name="Matthew Suderman" userId="2709995e-3ea8-4fb0-9b62-eb8034dec529" providerId="ADAL" clId="{7C5EC804-AF7C-4D6F-9B2C-02C1C29E33E0}" dt="2022-01-31T02:41:14.437" v="1507" actId="2696"/>
        <pc:sldMkLst>
          <pc:docMk/>
          <pc:sldMk cId="316733845" sldId="295"/>
        </pc:sldMkLst>
        <pc:spChg chg="mod">
          <ac:chgData name="Matthew Suderman" userId="2709995e-3ea8-4fb0-9b62-eb8034dec529" providerId="ADAL" clId="{7C5EC804-AF7C-4D6F-9B2C-02C1C29E33E0}" dt="2022-01-31T00:18:13.983" v="52" actId="20577"/>
          <ac:spMkLst>
            <pc:docMk/>
            <pc:sldMk cId="316733845" sldId="295"/>
            <ac:spMk id="3" creationId="{C42E9CF8-2587-4F83-9062-3DA613FE3078}"/>
          </ac:spMkLst>
        </pc:spChg>
        <pc:picChg chg="add del">
          <ac:chgData name="Matthew Suderman" userId="2709995e-3ea8-4fb0-9b62-eb8034dec529" providerId="ADAL" clId="{7C5EC804-AF7C-4D6F-9B2C-02C1C29E33E0}" dt="2022-01-31T01:53:50.171" v="1285" actId="22"/>
          <ac:picMkLst>
            <pc:docMk/>
            <pc:sldMk cId="316733845" sldId="295"/>
            <ac:picMk id="5" creationId="{FDEC504E-9B05-4167-90BB-1C5943865365}"/>
          </ac:picMkLst>
        </pc:picChg>
        <pc:picChg chg="add del">
          <ac:chgData name="Matthew Suderman" userId="2709995e-3ea8-4fb0-9b62-eb8034dec529" providerId="ADAL" clId="{7C5EC804-AF7C-4D6F-9B2C-02C1C29E33E0}" dt="2022-01-31T00:17:35.121" v="51" actId="478"/>
          <ac:picMkLst>
            <pc:docMk/>
            <pc:sldMk cId="316733845" sldId="295"/>
            <ac:picMk id="1026" creationId="{91508AD6-C0C2-4806-B58E-83D1518C38B9}"/>
          </ac:picMkLst>
        </pc:picChg>
      </pc:sldChg>
      <pc:sldChg chg="new del ord">
        <pc:chgData name="Matthew Suderman" userId="2709995e-3ea8-4fb0-9b62-eb8034dec529" providerId="ADAL" clId="{7C5EC804-AF7C-4D6F-9B2C-02C1C29E33E0}" dt="2022-01-31T00:34:30.155" v="56" actId="2696"/>
        <pc:sldMkLst>
          <pc:docMk/>
          <pc:sldMk cId="3007010651" sldId="296"/>
        </pc:sldMkLst>
      </pc:sldChg>
      <pc:sldChg chg="addSp delSp modSp new mod ord">
        <pc:chgData name="Matthew Suderman" userId="2709995e-3ea8-4fb0-9b62-eb8034dec529" providerId="ADAL" clId="{7C5EC804-AF7C-4D6F-9B2C-02C1C29E33E0}" dt="2022-01-31T01:01:08.670" v="539" actId="207"/>
        <pc:sldMkLst>
          <pc:docMk/>
          <pc:sldMk cId="3770382563" sldId="296"/>
        </pc:sldMkLst>
        <pc:spChg chg="mod">
          <ac:chgData name="Matthew Suderman" userId="2709995e-3ea8-4fb0-9b62-eb8034dec529" providerId="ADAL" clId="{7C5EC804-AF7C-4D6F-9B2C-02C1C29E33E0}" dt="2022-01-31T00:34:47.133" v="112" actId="20577"/>
          <ac:spMkLst>
            <pc:docMk/>
            <pc:sldMk cId="3770382563" sldId="296"/>
            <ac:spMk id="2" creationId="{BEE9AD77-7861-4A47-829C-A09472E4C3D5}"/>
          </ac:spMkLst>
        </pc:spChg>
        <pc:spChg chg="del">
          <ac:chgData name="Matthew Suderman" userId="2709995e-3ea8-4fb0-9b62-eb8034dec529" providerId="ADAL" clId="{7C5EC804-AF7C-4D6F-9B2C-02C1C29E33E0}" dt="2022-01-31T00:35:41.524" v="113"/>
          <ac:spMkLst>
            <pc:docMk/>
            <pc:sldMk cId="3770382563" sldId="296"/>
            <ac:spMk id="3" creationId="{6DCFFC3C-50ED-490E-93E8-242FE0882B37}"/>
          </ac:spMkLst>
        </pc:spChg>
        <pc:spChg chg="add mod">
          <ac:chgData name="Matthew Suderman" userId="2709995e-3ea8-4fb0-9b62-eb8034dec529" providerId="ADAL" clId="{7C5EC804-AF7C-4D6F-9B2C-02C1C29E33E0}" dt="2022-01-31T00:43:05.341" v="227" actId="1076"/>
          <ac:spMkLst>
            <pc:docMk/>
            <pc:sldMk cId="3770382563" sldId="296"/>
            <ac:spMk id="5" creationId="{EEA09386-18F3-485C-972F-D4FB34D06DC1}"/>
          </ac:spMkLst>
        </pc:spChg>
        <pc:graphicFrameChg chg="add mod modGraphic">
          <ac:chgData name="Matthew Suderman" userId="2709995e-3ea8-4fb0-9b62-eb8034dec529" providerId="ADAL" clId="{7C5EC804-AF7C-4D6F-9B2C-02C1C29E33E0}" dt="2022-01-31T00:37:30.389" v="152" actId="20577"/>
          <ac:graphicFrameMkLst>
            <pc:docMk/>
            <pc:sldMk cId="3770382563" sldId="296"/>
            <ac:graphicFrameMk id="4" creationId="{2383FB28-2933-4AD2-817C-2CCD1D442C26}"/>
          </ac:graphicFrameMkLst>
        </pc:graphicFrameChg>
        <pc:graphicFrameChg chg="add mod modGraphic">
          <ac:chgData name="Matthew Suderman" userId="2709995e-3ea8-4fb0-9b62-eb8034dec529" providerId="ADAL" clId="{7C5EC804-AF7C-4D6F-9B2C-02C1C29E33E0}" dt="2022-01-31T01:01:08.670" v="539" actId="207"/>
          <ac:graphicFrameMkLst>
            <pc:docMk/>
            <pc:sldMk cId="3770382563" sldId="296"/>
            <ac:graphicFrameMk id="6" creationId="{87EB5EB2-B04A-47D0-A065-562D5F48C289}"/>
          </ac:graphicFrameMkLst>
        </pc:graphicFrameChg>
      </pc:sldChg>
      <pc:sldChg chg="del">
        <pc:chgData name="Matthew Suderman" userId="2709995e-3ea8-4fb0-9b62-eb8034dec529" providerId="ADAL" clId="{7C5EC804-AF7C-4D6F-9B2C-02C1C29E33E0}" dt="2022-01-31T00:17:14.769" v="38" actId="47"/>
        <pc:sldMkLst>
          <pc:docMk/>
          <pc:sldMk cId="4049465638" sldId="296"/>
        </pc:sldMkLst>
      </pc:sldChg>
      <pc:sldChg chg="addSp delSp modSp new mod">
        <pc:chgData name="Matthew Suderman" userId="2709995e-3ea8-4fb0-9b62-eb8034dec529" providerId="ADAL" clId="{7C5EC804-AF7C-4D6F-9B2C-02C1C29E33E0}" dt="2022-01-31T01:04:28.449" v="547" actId="207"/>
        <pc:sldMkLst>
          <pc:docMk/>
          <pc:sldMk cId="993372672" sldId="297"/>
        </pc:sldMkLst>
        <pc:spChg chg="del mod">
          <ac:chgData name="Matthew Suderman" userId="2709995e-3ea8-4fb0-9b62-eb8034dec529" providerId="ADAL" clId="{7C5EC804-AF7C-4D6F-9B2C-02C1C29E33E0}" dt="2022-01-31T00:42:50.528" v="224" actId="21"/>
          <ac:spMkLst>
            <pc:docMk/>
            <pc:sldMk cId="993372672" sldId="297"/>
            <ac:spMk id="2" creationId="{6B3F8477-AC58-4525-AB5D-A49013B3CDB5}"/>
          </ac:spMkLst>
        </pc:spChg>
        <pc:spChg chg="del">
          <ac:chgData name="Matthew Suderman" userId="2709995e-3ea8-4fb0-9b62-eb8034dec529" providerId="ADAL" clId="{7C5EC804-AF7C-4D6F-9B2C-02C1C29E33E0}" dt="2022-01-31T00:38:21.627" v="196"/>
          <ac:spMkLst>
            <pc:docMk/>
            <pc:sldMk cId="993372672" sldId="297"/>
            <ac:spMk id="3" creationId="{D0D51088-EE6F-4A1C-BA9D-CDA1E848C3B0}"/>
          </ac:spMkLst>
        </pc:spChg>
        <pc:spChg chg="add mod">
          <ac:chgData name="Matthew Suderman" userId="2709995e-3ea8-4fb0-9b62-eb8034dec529" providerId="ADAL" clId="{7C5EC804-AF7C-4D6F-9B2C-02C1C29E33E0}" dt="2022-01-31T00:44:22.159" v="276" actId="20577"/>
          <ac:spMkLst>
            <pc:docMk/>
            <pc:sldMk cId="993372672" sldId="297"/>
            <ac:spMk id="5" creationId="{B2CFB82F-F130-40E1-B517-EAB612A943A5}"/>
          </ac:spMkLst>
        </pc:spChg>
        <pc:spChg chg="add del mod">
          <ac:chgData name="Matthew Suderman" userId="2709995e-3ea8-4fb0-9b62-eb8034dec529" providerId="ADAL" clId="{7C5EC804-AF7C-4D6F-9B2C-02C1C29E33E0}" dt="2022-01-31T00:43:41.114" v="233" actId="478"/>
          <ac:spMkLst>
            <pc:docMk/>
            <pc:sldMk cId="993372672" sldId="297"/>
            <ac:spMk id="8" creationId="{A95DF961-C843-4B22-B0E4-483F23E43C60}"/>
          </ac:spMkLst>
        </pc:spChg>
        <pc:spChg chg="add del mod">
          <ac:chgData name="Matthew Suderman" userId="2709995e-3ea8-4fb0-9b62-eb8034dec529" providerId="ADAL" clId="{7C5EC804-AF7C-4D6F-9B2C-02C1C29E33E0}" dt="2022-01-31T00:43:22.323" v="229" actId="478"/>
          <ac:spMkLst>
            <pc:docMk/>
            <pc:sldMk cId="993372672" sldId="297"/>
            <ac:spMk id="10" creationId="{6491739F-BFB7-4507-9B04-C213F2067121}"/>
          </ac:spMkLst>
        </pc:spChg>
        <pc:spChg chg="add mod">
          <ac:chgData name="Matthew Suderman" userId="2709995e-3ea8-4fb0-9b62-eb8034dec529" providerId="ADAL" clId="{7C5EC804-AF7C-4D6F-9B2C-02C1C29E33E0}" dt="2022-01-31T00:44:48.648" v="299" actId="20577"/>
          <ac:spMkLst>
            <pc:docMk/>
            <pc:sldMk cId="993372672" sldId="297"/>
            <ac:spMk id="13" creationId="{519660D7-A49B-43AB-A239-241E0B9ADE2E}"/>
          </ac:spMkLst>
        </pc:spChg>
        <pc:graphicFrameChg chg="add del mod modGraphic">
          <ac:chgData name="Matthew Suderman" userId="2709995e-3ea8-4fb0-9b62-eb8034dec529" providerId="ADAL" clId="{7C5EC804-AF7C-4D6F-9B2C-02C1C29E33E0}" dt="2022-01-31T00:42:50.528" v="224" actId="21"/>
          <ac:graphicFrameMkLst>
            <pc:docMk/>
            <pc:sldMk cId="993372672" sldId="297"/>
            <ac:graphicFrameMk id="4" creationId="{E4D6BF14-B148-442F-B829-80F5B791D281}"/>
          </ac:graphicFrameMkLst>
        </pc:graphicFrameChg>
        <pc:graphicFrameChg chg="add mod modGraphic">
          <ac:chgData name="Matthew Suderman" userId="2709995e-3ea8-4fb0-9b62-eb8034dec529" providerId="ADAL" clId="{7C5EC804-AF7C-4D6F-9B2C-02C1C29E33E0}" dt="2022-01-31T00:46:49.984" v="313" actId="207"/>
          <ac:graphicFrameMkLst>
            <pc:docMk/>
            <pc:sldMk cId="993372672" sldId="297"/>
            <ac:graphicFrameMk id="6" creationId="{1F01AD92-66FC-418C-9406-540F163614ED}"/>
          </ac:graphicFrameMkLst>
        </pc:graphicFrameChg>
        <pc:graphicFrameChg chg="add mod modGraphic">
          <ac:chgData name="Matthew Suderman" userId="2709995e-3ea8-4fb0-9b62-eb8034dec529" providerId="ADAL" clId="{7C5EC804-AF7C-4D6F-9B2C-02C1C29E33E0}" dt="2022-01-31T01:04:28.449" v="547" actId="207"/>
          <ac:graphicFrameMkLst>
            <pc:docMk/>
            <pc:sldMk cId="993372672" sldId="297"/>
            <ac:graphicFrameMk id="14" creationId="{B7C4FDA3-45E6-47FD-B107-5F17A1661F18}"/>
          </ac:graphicFrameMkLst>
        </pc:graphicFrameChg>
      </pc:sldChg>
      <pc:sldChg chg="del">
        <pc:chgData name="Matthew Suderman" userId="2709995e-3ea8-4fb0-9b62-eb8034dec529" providerId="ADAL" clId="{7C5EC804-AF7C-4D6F-9B2C-02C1C29E33E0}" dt="2022-01-31T00:17:14.374" v="37" actId="47"/>
        <pc:sldMkLst>
          <pc:docMk/>
          <pc:sldMk cId="2285562532" sldId="297"/>
        </pc:sldMkLst>
      </pc:sldChg>
      <pc:sldChg chg="del">
        <pc:chgData name="Matthew Suderman" userId="2709995e-3ea8-4fb0-9b62-eb8034dec529" providerId="ADAL" clId="{7C5EC804-AF7C-4D6F-9B2C-02C1C29E33E0}" dt="2022-01-31T00:17:15.531" v="40" actId="47"/>
        <pc:sldMkLst>
          <pc:docMk/>
          <pc:sldMk cId="517282719" sldId="298"/>
        </pc:sldMkLst>
      </pc:sldChg>
      <pc:sldChg chg="addSp delSp modSp new mod">
        <pc:chgData name="Matthew Suderman" userId="2709995e-3ea8-4fb0-9b62-eb8034dec529" providerId="ADAL" clId="{7C5EC804-AF7C-4D6F-9B2C-02C1C29E33E0}" dt="2022-01-31T01:01:47.551" v="541" actId="207"/>
        <pc:sldMkLst>
          <pc:docMk/>
          <pc:sldMk cId="3281288381" sldId="298"/>
        </pc:sldMkLst>
        <pc:spChg chg="mod">
          <ac:chgData name="Matthew Suderman" userId="2709995e-3ea8-4fb0-9b62-eb8034dec529" providerId="ADAL" clId="{7C5EC804-AF7C-4D6F-9B2C-02C1C29E33E0}" dt="2022-01-31T00:47:33.096" v="359" actId="20577"/>
          <ac:spMkLst>
            <pc:docMk/>
            <pc:sldMk cId="3281288381" sldId="298"/>
            <ac:spMk id="2" creationId="{04958CEC-6C73-4F07-B628-C52F1DB00433}"/>
          </ac:spMkLst>
        </pc:spChg>
        <pc:spChg chg="del">
          <ac:chgData name="Matthew Suderman" userId="2709995e-3ea8-4fb0-9b62-eb8034dec529" providerId="ADAL" clId="{7C5EC804-AF7C-4D6F-9B2C-02C1C29E33E0}" dt="2022-01-31T00:47:36.009" v="360"/>
          <ac:spMkLst>
            <pc:docMk/>
            <pc:sldMk cId="3281288381" sldId="298"/>
            <ac:spMk id="3" creationId="{F0F49A63-2B9D-43C5-9AC2-72F57DB3D142}"/>
          </ac:spMkLst>
        </pc:spChg>
        <pc:spChg chg="add mod">
          <ac:chgData name="Matthew Suderman" userId="2709995e-3ea8-4fb0-9b62-eb8034dec529" providerId="ADAL" clId="{7C5EC804-AF7C-4D6F-9B2C-02C1C29E33E0}" dt="2022-01-31T00:50:54.334" v="414" actId="1076"/>
          <ac:spMkLst>
            <pc:docMk/>
            <pc:sldMk cId="3281288381" sldId="298"/>
            <ac:spMk id="6" creationId="{741D4D3F-A6DD-4BA6-B203-DF0691B11DC9}"/>
          </ac:spMkLst>
        </pc:spChg>
        <pc:graphicFrameChg chg="add mod modGraphic">
          <ac:chgData name="Matthew Suderman" userId="2709995e-3ea8-4fb0-9b62-eb8034dec529" providerId="ADAL" clId="{7C5EC804-AF7C-4D6F-9B2C-02C1C29E33E0}" dt="2022-01-31T01:01:47.551" v="541" actId="207"/>
          <ac:graphicFrameMkLst>
            <pc:docMk/>
            <pc:sldMk cId="3281288381" sldId="298"/>
            <ac:graphicFrameMk id="4" creationId="{854BC271-6765-4456-BBA8-DE2C17FAB750}"/>
          </ac:graphicFrameMkLst>
        </pc:graphicFrameChg>
        <pc:graphicFrameChg chg="add mod modGraphic">
          <ac:chgData name="Matthew Suderman" userId="2709995e-3ea8-4fb0-9b62-eb8034dec529" providerId="ADAL" clId="{7C5EC804-AF7C-4D6F-9B2C-02C1C29E33E0}" dt="2022-01-31T00:51:37.919" v="421" actId="14734"/>
          <ac:graphicFrameMkLst>
            <pc:docMk/>
            <pc:sldMk cId="3281288381" sldId="298"/>
            <ac:graphicFrameMk id="5" creationId="{5348CAD2-C8CB-420B-98AD-38BC1C25F57E}"/>
          </ac:graphicFrameMkLst>
        </pc:graphicFrameChg>
      </pc:sldChg>
      <pc:sldChg chg="del">
        <pc:chgData name="Matthew Suderman" userId="2709995e-3ea8-4fb0-9b62-eb8034dec529" providerId="ADAL" clId="{7C5EC804-AF7C-4D6F-9B2C-02C1C29E33E0}" dt="2022-01-31T00:17:15.330" v="39" actId="47"/>
        <pc:sldMkLst>
          <pc:docMk/>
          <pc:sldMk cId="678716849" sldId="299"/>
        </pc:sldMkLst>
      </pc:sldChg>
      <pc:sldChg chg="addSp delSp modSp new mod">
        <pc:chgData name="Matthew Suderman" userId="2709995e-3ea8-4fb0-9b62-eb8034dec529" providerId="ADAL" clId="{7C5EC804-AF7C-4D6F-9B2C-02C1C29E33E0}" dt="2022-01-31T01:03:47.568" v="543" actId="21"/>
        <pc:sldMkLst>
          <pc:docMk/>
          <pc:sldMk cId="1610328728" sldId="299"/>
        </pc:sldMkLst>
        <pc:spChg chg="mod">
          <ac:chgData name="Matthew Suderman" userId="2709995e-3ea8-4fb0-9b62-eb8034dec529" providerId="ADAL" clId="{7C5EC804-AF7C-4D6F-9B2C-02C1C29E33E0}" dt="2022-01-31T00:51:53.758" v="448" actId="20577"/>
          <ac:spMkLst>
            <pc:docMk/>
            <pc:sldMk cId="1610328728" sldId="299"/>
            <ac:spMk id="2" creationId="{8F3FE177-6D43-41F3-9F15-3C8E39B52D83}"/>
          </ac:spMkLst>
        </pc:spChg>
        <pc:spChg chg="del">
          <ac:chgData name="Matthew Suderman" userId="2709995e-3ea8-4fb0-9b62-eb8034dec529" providerId="ADAL" clId="{7C5EC804-AF7C-4D6F-9B2C-02C1C29E33E0}" dt="2022-01-31T00:49:00.723" v="371"/>
          <ac:spMkLst>
            <pc:docMk/>
            <pc:sldMk cId="1610328728" sldId="299"/>
            <ac:spMk id="3" creationId="{278015F7-D1BB-4905-8B19-D16EBE104343}"/>
          </ac:spMkLst>
        </pc:spChg>
        <pc:graphicFrameChg chg="add mod modGraphic">
          <ac:chgData name="Matthew Suderman" userId="2709995e-3ea8-4fb0-9b62-eb8034dec529" providerId="ADAL" clId="{7C5EC804-AF7C-4D6F-9B2C-02C1C29E33E0}" dt="2022-01-31T01:03:47.568" v="543" actId="21"/>
          <ac:graphicFrameMkLst>
            <pc:docMk/>
            <pc:sldMk cId="1610328728" sldId="299"/>
            <ac:graphicFrameMk id="4" creationId="{FA547160-29B9-4669-9AD3-E3C209EFC97C}"/>
          </ac:graphicFrameMkLst>
        </pc:graphicFrameChg>
      </pc:sldChg>
      <pc:sldChg chg="modSp add mod">
        <pc:chgData name="Matthew Suderman" userId="2709995e-3ea8-4fb0-9b62-eb8034dec529" providerId="ADAL" clId="{7C5EC804-AF7C-4D6F-9B2C-02C1C29E33E0}" dt="2022-01-31T01:05:34.146" v="554" actId="20577"/>
        <pc:sldMkLst>
          <pc:docMk/>
          <pc:sldMk cId="58199068" sldId="300"/>
        </pc:sldMkLst>
        <pc:spChg chg="mod">
          <ac:chgData name="Matthew Suderman" userId="2709995e-3ea8-4fb0-9b62-eb8034dec529" providerId="ADAL" clId="{7C5EC804-AF7C-4D6F-9B2C-02C1C29E33E0}" dt="2022-01-31T00:58:06.726" v="512" actId="5793"/>
          <ac:spMkLst>
            <pc:docMk/>
            <pc:sldMk cId="58199068" sldId="300"/>
            <ac:spMk id="2" creationId="{8F3FE177-6D43-41F3-9F15-3C8E39B52D83}"/>
          </ac:spMkLst>
        </pc:spChg>
        <pc:graphicFrameChg chg="mod modGraphic">
          <ac:chgData name="Matthew Suderman" userId="2709995e-3ea8-4fb0-9b62-eb8034dec529" providerId="ADAL" clId="{7C5EC804-AF7C-4D6F-9B2C-02C1C29E33E0}" dt="2022-01-31T01:05:34.146" v="554" actId="20577"/>
          <ac:graphicFrameMkLst>
            <pc:docMk/>
            <pc:sldMk cId="58199068" sldId="300"/>
            <ac:graphicFrameMk id="4" creationId="{FA547160-29B9-4669-9AD3-E3C209EFC97C}"/>
          </ac:graphicFrameMkLst>
        </pc:graphicFrameChg>
      </pc:sldChg>
      <pc:sldChg chg="del">
        <pc:chgData name="Matthew Suderman" userId="2709995e-3ea8-4fb0-9b62-eb8034dec529" providerId="ADAL" clId="{7C5EC804-AF7C-4D6F-9B2C-02C1C29E33E0}" dt="2022-01-31T00:17:15.696" v="41" actId="47"/>
        <pc:sldMkLst>
          <pc:docMk/>
          <pc:sldMk cId="2221005776" sldId="300"/>
        </pc:sldMkLst>
      </pc:sldChg>
      <pc:sldChg chg="addSp delSp modSp new mod ord">
        <pc:chgData name="Matthew Suderman" userId="2709995e-3ea8-4fb0-9b62-eb8034dec529" providerId="ADAL" clId="{7C5EC804-AF7C-4D6F-9B2C-02C1C29E33E0}" dt="2022-01-31T01:59:06.622" v="1324"/>
        <pc:sldMkLst>
          <pc:docMk/>
          <pc:sldMk cId="1847618269" sldId="301"/>
        </pc:sldMkLst>
        <pc:spChg chg="del">
          <ac:chgData name="Matthew Suderman" userId="2709995e-3ea8-4fb0-9b62-eb8034dec529" providerId="ADAL" clId="{7C5EC804-AF7C-4D6F-9B2C-02C1C29E33E0}" dt="2022-01-31T01:10:31.184" v="563" actId="478"/>
          <ac:spMkLst>
            <pc:docMk/>
            <pc:sldMk cId="1847618269" sldId="301"/>
            <ac:spMk id="2" creationId="{062B8F8A-2991-4781-88B8-FDBB727392B3}"/>
          </ac:spMkLst>
        </pc:spChg>
        <pc:spChg chg="del">
          <ac:chgData name="Matthew Suderman" userId="2709995e-3ea8-4fb0-9b62-eb8034dec529" providerId="ADAL" clId="{7C5EC804-AF7C-4D6F-9B2C-02C1C29E33E0}" dt="2022-01-31T01:10:26.513" v="561" actId="22"/>
          <ac:spMkLst>
            <pc:docMk/>
            <pc:sldMk cId="1847618269" sldId="301"/>
            <ac:spMk id="3" creationId="{A9F5BAC6-CB06-4152-AF74-45FE0C3FF1D7}"/>
          </ac:spMkLst>
        </pc:spChg>
        <pc:spChg chg="add del">
          <ac:chgData name="Matthew Suderman" userId="2709995e-3ea8-4fb0-9b62-eb8034dec529" providerId="ADAL" clId="{7C5EC804-AF7C-4D6F-9B2C-02C1C29E33E0}" dt="2022-01-31T01:11:31.311" v="566" actId="22"/>
          <ac:spMkLst>
            <pc:docMk/>
            <pc:sldMk cId="1847618269" sldId="301"/>
            <ac:spMk id="9" creationId="{110C0EAF-5C5B-4220-8E7D-3DBA8E51CAD8}"/>
          </ac:spMkLst>
        </pc:spChg>
        <pc:spChg chg="add del mod">
          <ac:chgData name="Matthew Suderman" userId="2709995e-3ea8-4fb0-9b62-eb8034dec529" providerId="ADAL" clId="{7C5EC804-AF7C-4D6F-9B2C-02C1C29E33E0}" dt="2022-01-31T01:12:04.733" v="572" actId="478"/>
          <ac:spMkLst>
            <pc:docMk/>
            <pc:sldMk cId="1847618269" sldId="301"/>
            <ac:spMk id="11" creationId="{A9C188DA-5E98-406C-9798-DCA10CDF6FB5}"/>
          </ac:spMkLst>
        </pc:spChg>
        <pc:spChg chg="add del mod">
          <ac:chgData name="Matthew Suderman" userId="2709995e-3ea8-4fb0-9b62-eb8034dec529" providerId="ADAL" clId="{7C5EC804-AF7C-4D6F-9B2C-02C1C29E33E0}" dt="2022-01-31T01:19:15.476" v="604" actId="478"/>
          <ac:spMkLst>
            <pc:docMk/>
            <pc:sldMk cId="1847618269" sldId="301"/>
            <ac:spMk id="12" creationId="{FF54FAEB-24A3-4801-A08E-7B7270059A61}"/>
          </ac:spMkLst>
        </pc:spChg>
        <pc:spChg chg="add del mod">
          <ac:chgData name="Matthew Suderman" userId="2709995e-3ea8-4fb0-9b62-eb8034dec529" providerId="ADAL" clId="{7C5EC804-AF7C-4D6F-9B2C-02C1C29E33E0}" dt="2022-01-31T01:19:15.476" v="604" actId="478"/>
          <ac:spMkLst>
            <pc:docMk/>
            <pc:sldMk cId="1847618269" sldId="301"/>
            <ac:spMk id="13" creationId="{55896183-4839-4AC8-9F91-615BE9BCC9BD}"/>
          </ac:spMkLst>
        </pc:spChg>
        <pc:spChg chg="add mod">
          <ac:chgData name="Matthew Suderman" userId="2709995e-3ea8-4fb0-9b62-eb8034dec529" providerId="ADAL" clId="{7C5EC804-AF7C-4D6F-9B2C-02C1C29E33E0}" dt="2022-01-31T01:21:20.006" v="626" actId="403"/>
          <ac:spMkLst>
            <pc:docMk/>
            <pc:sldMk cId="1847618269" sldId="301"/>
            <ac:spMk id="15" creationId="{6A5B9AD1-4007-466B-894A-173A872209A8}"/>
          </ac:spMkLst>
        </pc:spChg>
        <pc:picChg chg="add del mod modCrop">
          <ac:chgData name="Matthew Suderman" userId="2709995e-3ea8-4fb0-9b62-eb8034dec529" providerId="ADAL" clId="{7C5EC804-AF7C-4D6F-9B2C-02C1C29E33E0}" dt="2022-01-31T01:09:08.858" v="560" actId="478"/>
          <ac:picMkLst>
            <pc:docMk/>
            <pc:sldMk cId="1847618269" sldId="301"/>
            <ac:picMk id="5" creationId="{A154082A-BE11-4AFC-A59B-001CBEBCD2F4}"/>
          </ac:picMkLst>
        </pc:picChg>
        <pc:picChg chg="add mod ord modCrop">
          <ac:chgData name="Matthew Suderman" userId="2709995e-3ea8-4fb0-9b62-eb8034dec529" providerId="ADAL" clId="{7C5EC804-AF7C-4D6F-9B2C-02C1C29E33E0}" dt="2022-01-31T01:20:02.721" v="611" actId="732"/>
          <ac:picMkLst>
            <pc:docMk/>
            <pc:sldMk cId="1847618269" sldId="301"/>
            <ac:picMk id="7" creationId="{63B6B9C9-3E23-4028-81C1-83D05EAA9766}"/>
          </ac:picMkLst>
        </pc:picChg>
      </pc:sldChg>
      <pc:sldChg chg="del">
        <pc:chgData name="Matthew Suderman" userId="2709995e-3ea8-4fb0-9b62-eb8034dec529" providerId="ADAL" clId="{7C5EC804-AF7C-4D6F-9B2C-02C1C29E33E0}" dt="2022-01-31T00:17:15.886" v="42" actId="47"/>
        <pc:sldMkLst>
          <pc:docMk/>
          <pc:sldMk cId="2286190718" sldId="302"/>
        </pc:sldMkLst>
      </pc:sldChg>
      <pc:sldChg chg="addSp delSp modSp new mod ord">
        <pc:chgData name="Matthew Suderman" userId="2709995e-3ea8-4fb0-9b62-eb8034dec529" providerId="ADAL" clId="{7C5EC804-AF7C-4D6F-9B2C-02C1C29E33E0}" dt="2022-01-31T01:58:17.408" v="1310"/>
        <pc:sldMkLst>
          <pc:docMk/>
          <pc:sldMk cId="3796458013" sldId="302"/>
        </pc:sldMkLst>
        <pc:spChg chg="del">
          <ac:chgData name="Matthew Suderman" userId="2709995e-3ea8-4fb0-9b62-eb8034dec529" providerId="ADAL" clId="{7C5EC804-AF7C-4D6F-9B2C-02C1C29E33E0}" dt="2022-01-31T01:16:36.550" v="585" actId="478"/>
          <ac:spMkLst>
            <pc:docMk/>
            <pc:sldMk cId="3796458013" sldId="302"/>
            <ac:spMk id="2" creationId="{040D3A2A-97FF-4EEB-8FBD-681B5CECB1AB}"/>
          </ac:spMkLst>
        </pc:spChg>
        <pc:spChg chg="mod">
          <ac:chgData name="Matthew Suderman" userId="2709995e-3ea8-4fb0-9b62-eb8034dec529" providerId="ADAL" clId="{7C5EC804-AF7C-4D6F-9B2C-02C1C29E33E0}" dt="2022-01-31T01:20:36.932" v="618" actId="403"/>
          <ac:spMkLst>
            <pc:docMk/>
            <pc:sldMk cId="3796458013" sldId="302"/>
            <ac:spMk id="3" creationId="{A31CDB62-92BA-40AB-876D-15EDF69A3415}"/>
          </ac:spMkLst>
        </pc:spChg>
        <pc:picChg chg="add mod modCrop">
          <ac:chgData name="Matthew Suderman" userId="2709995e-3ea8-4fb0-9b62-eb8034dec529" providerId="ADAL" clId="{7C5EC804-AF7C-4D6F-9B2C-02C1C29E33E0}" dt="2022-01-31T01:18:19.505" v="597" actId="1076"/>
          <ac:picMkLst>
            <pc:docMk/>
            <pc:sldMk cId="3796458013" sldId="302"/>
            <ac:picMk id="5" creationId="{CD9D2803-ED1D-4790-808F-D8B5F4CDA486}"/>
          </ac:picMkLst>
        </pc:picChg>
      </pc:sldChg>
      <pc:sldChg chg="addSp delSp modSp new mod ord">
        <pc:chgData name="Matthew Suderman" userId="2709995e-3ea8-4fb0-9b62-eb8034dec529" providerId="ADAL" clId="{7C5EC804-AF7C-4D6F-9B2C-02C1C29E33E0}" dt="2022-01-31T01:58:50.366" v="1318"/>
        <pc:sldMkLst>
          <pc:docMk/>
          <pc:sldMk cId="1828427109" sldId="303"/>
        </pc:sldMkLst>
        <pc:spChg chg="del">
          <ac:chgData name="Matthew Suderman" userId="2709995e-3ea8-4fb0-9b62-eb8034dec529" providerId="ADAL" clId="{7C5EC804-AF7C-4D6F-9B2C-02C1C29E33E0}" dt="2022-01-31T01:24:12.358" v="639" actId="478"/>
          <ac:spMkLst>
            <pc:docMk/>
            <pc:sldMk cId="1828427109" sldId="303"/>
            <ac:spMk id="2" creationId="{E9C061F2-5523-42FB-8128-C04C6F15B1B2}"/>
          </ac:spMkLst>
        </pc:spChg>
        <pc:spChg chg="del mod">
          <ac:chgData name="Matthew Suderman" userId="2709995e-3ea8-4fb0-9b62-eb8034dec529" providerId="ADAL" clId="{7C5EC804-AF7C-4D6F-9B2C-02C1C29E33E0}" dt="2022-01-31T01:30:10.040" v="667" actId="478"/>
          <ac:spMkLst>
            <pc:docMk/>
            <pc:sldMk cId="1828427109" sldId="303"/>
            <ac:spMk id="3" creationId="{B7EE6750-92FC-47D2-8710-D1908B71179D}"/>
          </ac:spMkLst>
        </pc:spChg>
        <pc:spChg chg="add mod">
          <ac:chgData name="Matthew Suderman" userId="2709995e-3ea8-4fb0-9b62-eb8034dec529" providerId="ADAL" clId="{7C5EC804-AF7C-4D6F-9B2C-02C1C29E33E0}" dt="2022-01-31T01:49:48.169" v="1283" actId="114"/>
          <ac:spMkLst>
            <pc:docMk/>
            <pc:sldMk cId="1828427109" sldId="303"/>
            <ac:spMk id="9" creationId="{F6A6DD8F-8894-4A28-8A4D-E16A3B821AEC}"/>
          </ac:spMkLst>
        </pc:spChg>
        <pc:picChg chg="add mod modCrop">
          <ac:chgData name="Matthew Suderman" userId="2709995e-3ea8-4fb0-9b62-eb8034dec529" providerId="ADAL" clId="{7C5EC804-AF7C-4D6F-9B2C-02C1C29E33E0}" dt="2022-01-31T01:37:14.378" v="951" actId="1076"/>
          <ac:picMkLst>
            <pc:docMk/>
            <pc:sldMk cId="1828427109" sldId="303"/>
            <ac:picMk id="5" creationId="{E6EE6183-FD92-4F7D-B21B-351F0E71813B}"/>
          </ac:picMkLst>
        </pc:picChg>
        <pc:picChg chg="add mod modCrop">
          <ac:chgData name="Matthew Suderman" userId="2709995e-3ea8-4fb0-9b62-eb8034dec529" providerId="ADAL" clId="{7C5EC804-AF7C-4D6F-9B2C-02C1C29E33E0}" dt="2022-01-31T01:25:07.049" v="648" actId="732"/>
          <ac:picMkLst>
            <pc:docMk/>
            <pc:sldMk cId="1828427109" sldId="303"/>
            <ac:picMk id="6" creationId="{F48459AD-F684-4625-95B2-BE36F59F8A21}"/>
          </ac:picMkLst>
        </pc:picChg>
        <pc:picChg chg="add mod modCrop">
          <ac:chgData name="Matthew Suderman" userId="2709995e-3ea8-4fb0-9b62-eb8034dec529" providerId="ADAL" clId="{7C5EC804-AF7C-4D6F-9B2C-02C1C29E33E0}" dt="2022-01-31T01:37:21.682" v="952" actId="1076"/>
          <ac:picMkLst>
            <pc:docMk/>
            <pc:sldMk cId="1828427109" sldId="303"/>
            <ac:picMk id="7" creationId="{079D608F-F244-4CDA-BC9B-F1BD574EFBD9}"/>
          </ac:picMkLst>
        </pc:picChg>
      </pc:sldChg>
      <pc:sldChg chg="del">
        <pc:chgData name="Matthew Suderman" userId="2709995e-3ea8-4fb0-9b62-eb8034dec529" providerId="ADAL" clId="{7C5EC804-AF7C-4D6F-9B2C-02C1C29E33E0}" dt="2022-01-31T00:17:16.038" v="43" actId="47"/>
        <pc:sldMkLst>
          <pc:docMk/>
          <pc:sldMk cId="2226909434" sldId="303"/>
        </pc:sldMkLst>
      </pc:sldChg>
      <pc:sldChg chg="addSp delSp modSp new mod">
        <pc:chgData name="Matthew Suderman" userId="2709995e-3ea8-4fb0-9b62-eb8034dec529" providerId="ADAL" clId="{7C5EC804-AF7C-4D6F-9B2C-02C1C29E33E0}" dt="2022-01-31T01:45:57.331" v="1196" actId="1076"/>
        <pc:sldMkLst>
          <pc:docMk/>
          <pc:sldMk cId="3348168780" sldId="304"/>
        </pc:sldMkLst>
        <pc:spChg chg="mod">
          <ac:chgData name="Matthew Suderman" userId="2709995e-3ea8-4fb0-9b62-eb8034dec529" providerId="ADAL" clId="{7C5EC804-AF7C-4D6F-9B2C-02C1C29E33E0}" dt="2022-01-31T01:45:48.869" v="1195" actId="404"/>
          <ac:spMkLst>
            <pc:docMk/>
            <pc:sldMk cId="3348168780" sldId="304"/>
            <ac:spMk id="2" creationId="{286D56DE-CBF4-4291-A168-7B3A0025219F}"/>
          </ac:spMkLst>
        </pc:spChg>
        <pc:spChg chg="del">
          <ac:chgData name="Matthew Suderman" userId="2709995e-3ea8-4fb0-9b62-eb8034dec529" providerId="ADAL" clId="{7C5EC804-AF7C-4D6F-9B2C-02C1C29E33E0}" dt="2022-01-31T01:40:29.250" v="1000" actId="22"/>
          <ac:spMkLst>
            <pc:docMk/>
            <pc:sldMk cId="3348168780" sldId="304"/>
            <ac:spMk id="3" creationId="{43275460-76D9-4883-AFC8-D28D81D6D42B}"/>
          </ac:spMkLst>
        </pc:spChg>
        <pc:picChg chg="add mod ord">
          <ac:chgData name="Matthew Suderman" userId="2709995e-3ea8-4fb0-9b62-eb8034dec529" providerId="ADAL" clId="{7C5EC804-AF7C-4D6F-9B2C-02C1C29E33E0}" dt="2022-01-31T01:45:57.331" v="1196" actId="1076"/>
          <ac:picMkLst>
            <pc:docMk/>
            <pc:sldMk cId="3348168780" sldId="304"/>
            <ac:picMk id="5" creationId="{28E2AD08-0C02-4CB4-9F49-0ED887FBB389}"/>
          </ac:picMkLst>
        </pc:picChg>
        <pc:picChg chg="add del">
          <ac:chgData name="Matthew Suderman" userId="2709995e-3ea8-4fb0-9b62-eb8034dec529" providerId="ADAL" clId="{7C5EC804-AF7C-4D6F-9B2C-02C1C29E33E0}" dt="2022-01-31T01:42:03.137" v="1004" actId="22"/>
          <ac:picMkLst>
            <pc:docMk/>
            <pc:sldMk cId="3348168780" sldId="304"/>
            <ac:picMk id="7" creationId="{4D6BFB06-6983-4643-B022-E42C703023E7}"/>
          </ac:picMkLst>
        </pc:picChg>
        <pc:picChg chg="add del mod">
          <ac:chgData name="Matthew Suderman" userId="2709995e-3ea8-4fb0-9b62-eb8034dec529" providerId="ADAL" clId="{7C5EC804-AF7C-4D6F-9B2C-02C1C29E33E0}" dt="2022-01-31T01:44:17.320" v="1012" actId="21"/>
          <ac:picMkLst>
            <pc:docMk/>
            <pc:sldMk cId="3348168780" sldId="304"/>
            <ac:picMk id="9" creationId="{3C015475-B473-404B-B26E-0EA8944E346C}"/>
          </ac:picMkLst>
        </pc:picChg>
      </pc:sldChg>
      <pc:sldChg chg="addSp delSp modSp new mod">
        <pc:chgData name="Matthew Suderman" userId="2709995e-3ea8-4fb0-9b62-eb8034dec529" providerId="ADAL" clId="{7C5EC804-AF7C-4D6F-9B2C-02C1C29E33E0}" dt="2022-01-31T01:49:02.899" v="1260" actId="1076"/>
        <pc:sldMkLst>
          <pc:docMk/>
          <pc:sldMk cId="4270756616" sldId="305"/>
        </pc:sldMkLst>
        <pc:spChg chg="mod">
          <ac:chgData name="Matthew Suderman" userId="2709995e-3ea8-4fb0-9b62-eb8034dec529" providerId="ADAL" clId="{7C5EC804-AF7C-4D6F-9B2C-02C1C29E33E0}" dt="2022-01-31T01:48:58.060" v="1259" actId="20577"/>
          <ac:spMkLst>
            <pc:docMk/>
            <pc:sldMk cId="4270756616" sldId="305"/>
            <ac:spMk id="2" creationId="{40DE7875-AEDF-472D-9B01-C83C93325E91}"/>
          </ac:spMkLst>
        </pc:spChg>
        <pc:spChg chg="del">
          <ac:chgData name="Matthew Suderman" userId="2709995e-3ea8-4fb0-9b62-eb8034dec529" providerId="ADAL" clId="{7C5EC804-AF7C-4D6F-9B2C-02C1C29E33E0}" dt="2022-01-31T01:43:20.216" v="1010" actId="478"/>
          <ac:spMkLst>
            <pc:docMk/>
            <pc:sldMk cId="4270756616" sldId="305"/>
            <ac:spMk id="3" creationId="{E371BC7C-BAEA-49E5-8201-03DF6D7DF036}"/>
          </ac:spMkLst>
        </pc:spChg>
        <pc:picChg chg="add mod">
          <ac:chgData name="Matthew Suderman" userId="2709995e-3ea8-4fb0-9b62-eb8034dec529" providerId="ADAL" clId="{7C5EC804-AF7C-4D6F-9B2C-02C1C29E33E0}" dt="2022-01-31T01:49:02.899" v="1260" actId="1076"/>
          <ac:picMkLst>
            <pc:docMk/>
            <pc:sldMk cId="4270756616" sldId="305"/>
            <ac:picMk id="5" creationId="{6CF4C68D-533E-4546-8620-431B7DB360AB}"/>
          </ac:picMkLst>
        </pc:picChg>
      </pc:sldChg>
      <pc:sldChg chg="addSp delSp modSp new mod">
        <pc:chgData name="Matthew Suderman" userId="2709995e-3ea8-4fb0-9b62-eb8034dec529" providerId="ADAL" clId="{7C5EC804-AF7C-4D6F-9B2C-02C1C29E33E0}" dt="2022-01-31T01:48:01.931" v="1197" actId="1076"/>
        <pc:sldMkLst>
          <pc:docMk/>
          <pc:sldMk cId="1502931259" sldId="306"/>
        </pc:sldMkLst>
        <pc:spChg chg="mod">
          <ac:chgData name="Matthew Suderman" userId="2709995e-3ea8-4fb0-9b62-eb8034dec529" providerId="ADAL" clId="{7C5EC804-AF7C-4D6F-9B2C-02C1C29E33E0}" dt="2022-01-31T01:45:02.893" v="1123" actId="20577"/>
          <ac:spMkLst>
            <pc:docMk/>
            <pc:sldMk cId="1502931259" sldId="306"/>
            <ac:spMk id="2" creationId="{7E0B74D6-BFD8-4FA5-B823-610AECDB31C0}"/>
          </ac:spMkLst>
        </pc:spChg>
        <pc:spChg chg="del mod">
          <ac:chgData name="Matthew Suderman" userId="2709995e-3ea8-4fb0-9b62-eb8034dec529" providerId="ADAL" clId="{7C5EC804-AF7C-4D6F-9B2C-02C1C29E33E0}" dt="2022-01-31T01:44:41.202" v="1060" actId="478"/>
          <ac:spMkLst>
            <pc:docMk/>
            <pc:sldMk cId="1502931259" sldId="306"/>
            <ac:spMk id="3" creationId="{153AF48F-BAA0-4399-906F-1CE501036750}"/>
          </ac:spMkLst>
        </pc:spChg>
        <pc:picChg chg="add mod">
          <ac:chgData name="Matthew Suderman" userId="2709995e-3ea8-4fb0-9b62-eb8034dec529" providerId="ADAL" clId="{7C5EC804-AF7C-4D6F-9B2C-02C1C29E33E0}" dt="2022-01-31T01:48:01.931" v="1197" actId="1076"/>
          <ac:picMkLst>
            <pc:docMk/>
            <pc:sldMk cId="1502931259" sldId="306"/>
            <ac:picMk id="4" creationId="{B137C63D-78AA-4A77-B0CF-16161FC35830}"/>
          </ac:picMkLst>
        </pc:picChg>
      </pc:sldChg>
      <pc:sldChg chg="addSp delSp modSp new mod ord">
        <pc:chgData name="Matthew Suderman" userId="2709995e-3ea8-4fb0-9b62-eb8034dec529" providerId="ADAL" clId="{7C5EC804-AF7C-4D6F-9B2C-02C1C29E33E0}" dt="2022-01-31T01:54:40.363" v="1304" actId="1076"/>
        <pc:sldMkLst>
          <pc:docMk/>
          <pc:sldMk cId="741332233" sldId="307"/>
        </pc:sldMkLst>
        <pc:spChg chg="del">
          <ac:chgData name="Matthew Suderman" userId="2709995e-3ea8-4fb0-9b62-eb8034dec529" providerId="ADAL" clId="{7C5EC804-AF7C-4D6F-9B2C-02C1C29E33E0}" dt="2022-01-31T01:54:00.345" v="1291" actId="478"/>
          <ac:spMkLst>
            <pc:docMk/>
            <pc:sldMk cId="741332233" sldId="307"/>
            <ac:spMk id="2" creationId="{62D080E9-349D-44CE-B4DD-5301AD03FC69}"/>
          </ac:spMkLst>
        </pc:spChg>
        <pc:spChg chg="del">
          <ac:chgData name="Matthew Suderman" userId="2709995e-3ea8-4fb0-9b62-eb8034dec529" providerId="ADAL" clId="{7C5EC804-AF7C-4D6F-9B2C-02C1C29E33E0}" dt="2022-01-31T01:53:55.916" v="1289" actId="22"/>
          <ac:spMkLst>
            <pc:docMk/>
            <pc:sldMk cId="741332233" sldId="307"/>
            <ac:spMk id="3" creationId="{65317869-C93F-4A44-8F5C-20ABC6CAA360}"/>
          </ac:spMkLst>
        </pc:spChg>
        <pc:picChg chg="add mod ord">
          <ac:chgData name="Matthew Suderman" userId="2709995e-3ea8-4fb0-9b62-eb8034dec529" providerId="ADAL" clId="{7C5EC804-AF7C-4D6F-9B2C-02C1C29E33E0}" dt="2022-01-31T01:54:29.822" v="1301" actId="1076"/>
          <ac:picMkLst>
            <pc:docMk/>
            <pc:sldMk cId="741332233" sldId="307"/>
            <ac:picMk id="5" creationId="{D52FD532-CDEC-433B-A739-C4853C9E88AD}"/>
          </ac:picMkLst>
        </pc:picChg>
        <pc:picChg chg="add mod">
          <ac:chgData name="Matthew Suderman" userId="2709995e-3ea8-4fb0-9b62-eb8034dec529" providerId="ADAL" clId="{7C5EC804-AF7C-4D6F-9B2C-02C1C29E33E0}" dt="2022-01-31T01:54:40.363" v="1304" actId="1076"/>
          <ac:picMkLst>
            <pc:docMk/>
            <pc:sldMk cId="741332233" sldId="307"/>
            <ac:picMk id="3074" creationId="{F1D9A41B-2FA3-4D07-BA1F-5068C360C533}"/>
          </ac:picMkLst>
        </pc:picChg>
      </pc:sldChg>
      <pc:sldChg chg="addSp delSp new mod ord">
        <pc:chgData name="Matthew Suderman" userId="2709995e-3ea8-4fb0-9b62-eb8034dec529" providerId="ADAL" clId="{7C5EC804-AF7C-4D6F-9B2C-02C1C29E33E0}" dt="2022-01-31T01:59:05.183" v="1322"/>
        <pc:sldMkLst>
          <pc:docMk/>
          <pc:sldMk cId="1410328790" sldId="308"/>
        </pc:sldMkLst>
        <pc:spChg chg="del">
          <ac:chgData name="Matthew Suderman" userId="2709995e-3ea8-4fb0-9b62-eb8034dec529" providerId="ADAL" clId="{7C5EC804-AF7C-4D6F-9B2C-02C1C29E33E0}" dt="2022-01-31T01:57:58.685" v="1308" actId="478"/>
          <ac:spMkLst>
            <pc:docMk/>
            <pc:sldMk cId="1410328790" sldId="308"/>
            <ac:spMk id="2" creationId="{C702E26E-B95A-4F47-AFC9-E865D0A71B3F}"/>
          </ac:spMkLst>
        </pc:spChg>
        <pc:spChg chg="del">
          <ac:chgData name="Matthew Suderman" userId="2709995e-3ea8-4fb0-9b62-eb8034dec529" providerId="ADAL" clId="{7C5EC804-AF7C-4D6F-9B2C-02C1C29E33E0}" dt="2022-01-31T01:57:55.164" v="1307" actId="478"/>
          <ac:spMkLst>
            <pc:docMk/>
            <pc:sldMk cId="1410328790" sldId="308"/>
            <ac:spMk id="3" creationId="{B6D12C79-9321-4BCB-BCDD-7B030AA9A31C}"/>
          </ac:spMkLst>
        </pc:spChg>
        <pc:picChg chg="add">
          <ac:chgData name="Matthew Suderman" userId="2709995e-3ea8-4fb0-9b62-eb8034dec529" providerId="ADAL" clId="{7C5EC804-AF7C-4D6F-9B2C-02C1C29E33E0}" dt="2022-01-31T01:57:52.491" v="1306" actId="22"/>
          <ac:picMkLst>
            <pc:docMk/>
            <pc:sldMk cId="1410328790" sldId="308"/>
            <ac:picMk id="5" creationId="{22FDF734-062E-4B0B-B4AB-6B67B64A085C}"/>
          </ac:picMkLst>
        </pc:picChg>
      </pc:sldChg>
      <pc:sldChg chg="addSp delSp modSp new del mod">
        <pc:chgData name="Matthew Suderman" userId="2709995e-3ea8-4fb0-9b62-eb8034dec529" providerId="ADAL" clId="{7C5EC804-AF7C-4D6F-9B2C-02C1C29E33E0}" dt="2022-01-31T02:11:01.502" v="1330" actId="680"/>
        <pc:sldMkLst>
          <pc:docMk/>
          <pc:sldMk cId="1483786566" sldId="309"/>
        </pc:sldMkLst>
        <pc:spChg chg="add del">
          <ac:chgData name="Matthew Suderman" userId="2709995e-3ea8-4fb0-9b62-eb8034dec529" providerId="ADAL" clId="{7C5EC804-AF7C-4D6F-9B2C-02C1C29E33E0}" dt="2022-01-31T02:10:58.084" v="1329" actId="22"/>
          <ac:spMkLst>
            <pc:docMk/>
            <pc:sldMk cId="1483786566" sldId="309"/>
            <ac:spMk id="3" creationId="{125FA1CB-7D4A-40DF-9C67-85937C16E717}"/>
          </ac:spMkLst>
        </pc:spChg>
        <pc:picChg chg="add del mod ord">
          <ac:chgData name="Matthew Suderman" userId="2709995e-3ea8-4fb0-9b62-eb8034dec529" providerId="ADAL" clId="{7C5EC804-AF7C-4D6F-9B2C-02C1C29E33E0}" dt="2022-01-31T02:10:26.616" v="1327" actId="22"/>
          <ac:picMkLst>
            <pc:docMk/>
            <pc:sldMk cId="1483786566" sldId="309"/>
            <ac:picMk id="5" creationId="{7ABC2EBA-65E0-4CD6-9043-38D70727DB4D}"/>
          </ac:picMkLst>
        </pc:picChg>
        <pc:picChg chg="add del mod ord">
          <ac:chgData name="Matthew Suderman" userId="2709995e-3ea8-4fb0-9b62-eb8034dec529" providerId="ADAL" clId="{7C5EC804-AF7C-4D6F-9B2C-02C1C29E33E0}" dt="2022-01-31T02:10:58.084" v="1329" actId="22"/>
          <ac:picMkLst>
            <pc:docMk/>
            <pc:sldMk cId="1483786566" sldId="309"/>
            <ac:picMk id="7" creationId="{A12EE49C-CEAB-4B4A-BD73-A935ACE904E8}"/>
          </ac:picMkLst>
        </pc:picChg>
      </pc:sldChg>
      <pc:sldChg chg="addSp delSp modSp new mod modAnim">
        <pc:chgData name="Matthew Suderman" userId="2709995e-3ea8-4fb0-9b62-eb8034dec529" providerId="ADAL" clId="{7C5EC804-AF7C-4D6F-9B2C-02C1C29E33E0}" dt="2022-01-31T02:20:52.203" v="1395"/>
        <pc:sldMkLst>
          <pc:docMk/>
          <pc:sldMk cId="3032195509" sldId="309"/>
        </pc:sldMkLst>
        <pc:spChg chg="del">
          <ac:chgData name="Matthew Suderman" userId="2709995e-3ea8-4fb0-9b62-eb8034dec529" providerId="ADAL" clId="{7C5EC804-AF7C-4D6F-9B2C-02C1C29E33E0}" dt="2022-01-31T02:11:18.969" v="1334" actId="478"/>
          <ac:spMkLst>
            <pc:docMk/>
            <pc:sldMk cId="3032195509" sldId="309"/>
            <ac:spMk id="2" creationId="{1832F63F-3090-43DA-9750-FBC283EC96CC}"/>
          </ac:spMkLst>
        </pc:spChg>
        <pc:spChg chg="del">
          <ac:chgData name="Matthew Suderman" userId="2709995e-3ea8-4fb0-9b62-eb8034dec529" providerId="ADAL" clId="{7C5EC804-AF7C-4D6F-9B2C-02C1C29E33E0}" dt="2022-01-31T02:11:17.316" v="1333" actId="478"/>
          <ac:spMkLst>
            <pc:docMk/>
            <pc:sldMk cId="3032195509" sldId="309"/>
            <ac:spMk id="3" creationId="{F2DADB8A-03AD-474E-8C45-44CE2E356D4B}"/>
          </ac:spMkLst>
        </pc:spChg>
        <pc:spChg chg="add mod">
          <ac:chgData name="Matthew Suderman" userId="2709995e-3ea8-4fb0-9b62-eb8034dec529" providerId="ADAL" clId="{7C5EC804-AF7C-4D6F-9B2C-02C1C29E33E0}" dt="2022-01-31T02:20:14.580" v="1394" actId="20577"/>
          <ac:spMkLst>
            <pc:docMk/>
            <pc:sldMk cId="3032195509" sldId="309"/>
            <ac:spMk id="8" creationId="{5549A4E0-E543-43C3-BDB4-222D836A6F56}"/>
          </ac:spMkLst>
        </pc:spChg>
        <pc:picChg chg="add mod">
          <ac:chgData name="Matthew Suderman" userId="2709995e-3ea8-4fb0-9b62-eb8034dec529" providerId="ADAL" clId="{7C5EC804-AF7C-4D6F-9B2C-02C1C29E33E0}" dt="2022-01-31T02:12:31.559" v="1336" actId="14100"/>
          <ac:picMkLst>
            <pc:docMk/>
            <pc:sldMk cId="3032195509" sldId="309"/>
            <ac:picMk id="5" creationId="{4DB3398A-7257-46D6-96A1-91927BB4C002}"/>
          </ac:picMkLst>
        </pc:picChg>
        <pc:picChg chg="add mod">
          <ac:chgData name="Matthew Suderman" userId="2709995e-3ea8-4fb0-9b62-eb8034dec529" providerId="ADAL" clId="{7C5EC804-AF7C-4D6F-9B2C-02C1C29E33E0}" dt="2022-01-31T02:18:59.661" v="1344" actId="1076"/>
          <ac:picMkLst>
            <pc:docMk/>
            <pc:sldMk cId="3032195509" sldId="309"/>
            <ac:picMk id="6146" creationId="{D35045E6-503D-4DE4-819B-97E5A380531F}"/>
          </ac:picMkLst>
        </pc:picChg>
      </pc:sldChg>
      <pc:sldChg chg="addSp delSp modSp new mod modAnim">
        <pc:chgData name="Matthew Suderman" userId="2709995e-3ea8-4fb0-9b62-eb8034dec529" providerId="ADAL" clId="{7C5EC804-AF7C-4D6F-9B2C-02C1C29E33E0}" dt="2022-01-31T02:33:47.930" v="1506" actId="20577"/>
        <pc:sldMkLst>
          <pc:docMk/>
          <pc:sldMk cId="1992027088" sldId="310"/>
        </pc:sldMkLst>
        <pc:spChg chg="del">
          <ac:chgData name="Matthew Suderman" userId="2709995e-3ea8-4fb0-9b62-eb8034dec529" providerId="ADAL" clId="{7C5EC804-AF7C-4D6F-9B2C-02C1C29E33E0}" dt="2022-01-31T02:24:13.843" v="1397" actId="478"/>
          <ac:spMkLst>
            <pc:docMk/>
            <pc:sldMk cId="1992027088" sldId="310"/>
            <ac:spMk id="2" creationId="{BE15F172-4B9C-47A7-815C-BF482700EED8}"/>
          </ac:spMkLst>
        </pc:spChg>
        <pc:spChg chg="del">
          <ac:chgData name="Matthew Suderman" userId="2709995e-3ea8-4fb0-9b62-eb8034dec529" providerId="ADAL" clId="{7C5EC804-AF7C-4D6F-9B2C-02C1C29E33E0}" dt="2022-01-31T02:24:16.451" v="1398" actId="478"/>
          <ac:spMkLst>
            <pc:docMk/>
            <pc:sldMk cId="1992027088" sldId="310"/>
            <ac:spMk id="3" creationId="{8FDBB1A5-94DE-4660-9DFD-7FF439D96C59}"/>
          </ac:spMkLst>
        </pc:spChg>
        <pc:spChg chg="add mod">
          <ac:chgData name="Matthew Suderman" userId="2709995e-3ea8-4fb0-9b62-eb8034dec529" providerId="ADAL" clId="{7C5EC804-AF7C-4D6F-9B2C-02C1C29E33E0}" dt="2022-01-31T02:33:47.930" v="1506" actId="20577"/>
          <ac:spMkLst>
            <pc:docMk/>
            <pc:sldMk cId="1992027088" sldId="310"/>
            <ac:spMk id="7" creationId="{E025D198-9A98-4237-8AEE-ED23CC9AC464}"/>
          </ac:spMkLst>
        </pc:spChg>
        <pc:spChg chg="add mod">
          <ac:chgData name="Matthew Suderman" userId="2709995e-3ea8-4fb0-9b62-eb8034dec529" providerId="ADAL" clId="{7C5EC804-AF7C-4D6F-9B2C-02C1C29E33E0}" dt="2022-01-31T02:32:19.415" v="1480" actId="113"/>
          <ac:spMkLst>
            <pc:docMk/>
            <pc:sldMk cId="1992027088" sldId="310"/>
            <ac:spMk id="9" creationId="{FCF58F62-5468-4E8F-AC57-A696B20E1598}"/>
          </ac:spMkLst>
        </pc:spChg>
        <pc:picChg chg="add mod">
          <ac:chgData name="Matthew Suderman" userId="2709995e-3ea8-4fb0-9b62-eb8034dec529" providerId="ADAL" clId="{7C5EC804-AF7C-4D6F-9B2C-02C1C29E33E0}" dt="2022-01-31T02:32:13.904" v="1478" actId="14100"/>
          <ac:picMkLst>
            <pc:docMk/>
            <pc:sldMk cId="1992027088" sldId="310"/>
            <ac:picMk id="5" creationId="{E863BB3C-B00A-4AB8-B627-ADAF54DE46CA}"/>
          </ac:picMkLst>
        </pc:picChg>
      </pc:sldChg>
    </pc:docChg>
  </pc:docChgLst>
  <pc:docChgLst>
    <pc:chgData name="Matthew Suderman" userId="S::ms13525@bristol.ac.uk::2709995e-3ea8-4fb0-9b62-eb8034dec529" providerId="AD" clId="Web-{E36E45B3-E198-6188-927C-C5368E2754D6}"/>
    <pc:docChg chg="addSld modSld sldOrd">
      <pc:chgData name="Matthew Suderman" userId="S::ms13525@bristol.ac.uk::2709995e-3ea8-4fb0-9b62-eb8034dec529" providerId="AD" clId="Web-{E36E45B3-E198-6188-927C-C5368E2754D6}" dt="2021-06-07T11:01:08.102" v="64"/>
      <pc:docMkLst>
        <pc:docMk/>
      </pc:docMkLst>
      <pc:sldChg chg="addSp delSp modSp">
        <pc:chgData name="Matthew Suderman" userId="S::ms13525@bristol.ac.uk::2709995e-3ea8-4fb0-9b62-eb8034dec529" providerId="AD" clId="Web-{E36E45B3-E198-6188-927C-C5368E2754D6}" dt="2021-06-07T10:58:26.927" v="36" actId="14100"/>
        <pc:sldMkLst>
          <pc:docMk/>
          <pc:sldMk cId="4252548372" sldId="330"/>
        </pc:sldMkLst>
        <pc:spChg chg="mod">
          <ac:chgData name="Matthew Suderman" userId="S::ms13525@bristol.ac.uk::2709995e-3ea8-4fb0-9b62-eb8034dec529" providerId="AD" clId="Web-{E36E45B3-E198-6188-927C-C5368E2754D6}" dt="2021-06-07T10:58:26.927" v="36" actId="14100"/>
          <ac:spMkLst>
            <pc:docMk/>
            <pc:sldMk cId="4252548372" sldId="330"/>
            <ac:spMk id="3" creationId="{A3E9A2EF-5D00-4605-BA90-3C4860EA4C3E}"/>
          </ac:spMkLst>
        </pc:spChg>
        <pc:picChg chg="add del mod">
          <ac:chgData name="Matthew Suderman" userId="S::ms13525@bristol.ac.uk::2709995e-3ea8-4fb0-9b62-eb8034dec529" providerId="AD" clId="Web-{E36E45B3-E198-6188-927C-C5368E2754D6}" dt="2021-06-07T10:57:01.347" v="10"/>
          <ac:picMkLst>
            <pc:docMk/>
            <pc:sldMk cId="4252548372" sldId="330"/>
            <ac:picMk id="4" creationId="{0A71D40A-B524-4E2D-93EF-790D89BD4275}"/>
          </ac:picMkLst>
        </pc:picChg>
      </pc:sldChg>
      <pc:sldChg chg="modSp">
        <pc:chgData name="Matthew Suderman" userId="S::ms13525@bristol.ac.uk::2709995e-3ea8-4fb0-9b62-eb8034dec529" providerId="AD" clId="Web-{E36E45B3-E198-6188-927C-C5368E2754D6}" dt="2021-06-07T10:51:32.324" v="7" actId="20577"/>
        <pc:sldMkLst>
          <pc:docMk/>
          <pc:sldMk cId="3683323943" sldId="332"/>
        </pc:sldMkLst>
        <pc:spChg chg="mod">
          <ac:chgData name="Matthew Suderman" userId="S::ms13525@bristol.ac.uk::2709995e-3ea8-4fb0-9b62-eb8034dec529" providerId="AD" clId="Web-{E36E45B3-E198-6188-927C-C5368E2754D6}" dt="2021-06-07T10:51:32.324" v="7" actId="20577"/>
          <ac:spMkLst>
            <pc:docMk/>
            <pc:sldMk cId="3683323943" sldId="332"/>
            <ac:spMk id="2" creationId="{418A0246-D388-44B0-A880-F5F8B680AA6F}"/>
          </ac:spMkLst>
        </pc:spChg>
      </pc:sldChg>
      <pc:sldChg chg="addSp delSp modSp new ord">
        <pc:chgData name="Matthew Suderman" userId="S::ms13525@bristol.ac.uk::2709995e-3ea8-4fb0-9b62-eb8034dec529" providerId="AD" clId="Web-{E36E45B3-E198-6188-927C-C5368E2754D6}" dt="2021-06-07T11:01:08.102" v="64"/>
        <pc:sldMkLst>
          <pc:docMk/>
          <pc:sldMk cId="1631015651" sldId="333"/>
        </pc:sldMkLst>
        <pc:spChg chg="mod">
          <ac:chgData name="Matthew Suderman" userId="S::ms13525@bristol.ac.uk::2709995e-3ea8-4fb0-9b62-eb8034dec529" providerId="AD" clId="Web-{E36E45B3-E198-6188-927C-C5368E2754D6}" dt="2021-06-07T10:57:06.003" v="16" actId="20577"/>
          <ac:spMkLst>
            <pc:docMk/>
            <pc:sldMk cId="1631015651" sldId="333"/>
            <ac:spMk id="2" creationId="{FCBCF327-34D9-4D45-AE1C-27F3325A2D86}"/>
          </ac:spMkLst>
        </pc:spChg>
        <pc:spChg chg="del">
          <ac:chgData name="Matthew Suderman" userId="S::ms13525@bristol.ac.uk::2709995e-3ea8-4fb0-9b62-eb8034dec529" providerId="AD" clId="Web-{E36E45B3-E198-6188-927C-C5368E2754D6}" dt="2021-06-07T10:57:10.409" v="17"/>
          <ac:spMkLst>
            <pc:docMk/>
            <pc:sldMk cId="1631015651" sldId="333"/>
            <ac:spMk id="3" creationId="{CA2EAA9C-FCD7-44BB-8246-ACA9DECCDD79}"/>
          </ac:spMkLst>
        </pc:spChg>
        <pc:spChg chg="add mod ord">
          <ac:chgData name="Matthew Suderman" userId="S::ms13525@bristol.ac.uk::2709995e-3ea8-4fb0-9b62-eb8034dec529" providerId="AD" clId="Web-{E36E45B3-E198-6188-927C-C5368E2754D6}" dt="2021-06-07T10:58:22.770" v="35" actId="14100"/>
          <ac:spMkLst>
            <pc:docMk/>
            <pc:sldMk cId="1631015651" sldId="333"/>
            <ac:spMk id="6" creationId="{936E5375-F5D5-4388-AB74-94AC4A656D0B}"/>
          </ac:spMkLst>
        </pc:spChg>
        <pc:spChg chg="add del mod">
          <ac:chgData name="Matthew Suderman" userId="S::ms13525@bristol.ac.uk::2709995e-3ea8-4fb0-9b62-eb8034dec529" providerId="AD" clId="Web-{E36E45B3-E198-6188-927C-C5368E2754D6}" dt="2021-06-07T10:58:14.723" v="32"/>
          <ac:spMkLst>
            <pc:docMk/>
            <pc:sldMk cId="1631015651" sldId="333"/>
            <ac:spMk id="8" creationId="{87EDD481-5027-46E8-9810-F234E9F3D9BB}"/>
          </ac:spMkLst>
        </pc:spChg>
        <pc:spChg chg="add mod">
          <ac:chgData name="Matthew Suderman" userId="S::ms13525@bristol.ac.uk::2709995e-3ea8-4fb0-9b62-eb8034dec529" providerId="AD" clId="Web-{E36E45B3-E198-6188-927C-C5368E2754D6}" dt="2021-06-07T11:01:03.102" v="63" actId="14100"/>
          <ac:spMkLst>
            <pc:docMk/>
            <pc:sldMk cId="1631015651" sldId="333"/>
            <ac:spMk id="10" creationId="{4BEEEBB7-8A1A-4B39-8B57-17662F4186C0}"/>
          </ac:spMkLst>
        </pc:spChg>
        <pc:picChg chg="add del mod ord">
          <ac:chgData name="Matthew Suderman" userId="S::ms13525@bristol.ac.uk::2709995e-3ea8-4fb0-9b62-eb8034dec529" providerId="AD" clId="Web-{E36E45B3-E198-6188-927C-C5368E2754D6}" dt="2021-06-07T10:58:04.676" v="31"/>
          <ac:picMkLst>
            <pc:docMk/>
            <pc:sldMk cId="1631015651" sldId="333"/>
            <ac:picMk id="4" creationId="{06A5878E-8C1B-417D-94FC-688663BF5D08}"/>
          </ac:picMkLst>
        </pc:picChg>
        <pc:picChg chg="add mod ord">
          <ac:chgData name="Matthew Suderman" userId="S::ms13525@bristol.ac.uk::2709995e-3ea8-4fb0-9b62-eb8034dec529" providerId="AD" clId="Web-{E36E45B3-E198-6188-927C-C5368E2754D6}" dt="2021-06-07T10:59:44.960" v="48" actId="1076"/>
          <ac:picMkLst>
            <pc:docMk/>
            <pc:sldMk cId="1631015651" sldId="333"/>
            <ac:picMk id="9" creationId="{75F018F0-2107-4E9C-A414-DAA51B8D4737}"/>
          </ac:picMkLst>
        </pc:picChg>
      </pc:sldChg>
    </pc:docChg>
  </pc:docChgLst>
  <pc:docChgLst>
    <pc:chgData name="Matthew Suderman" userId="2709995e-3ea8-4fb0-9b62-eb8034dec529" providerId="ADAL" clId="{494F1318-6255-4D87-B28E-76222DCA4808}"/>
    <pc:docChg chg="undo custSel addSld delSld modSld">
      <pc:chgData name="Matthew Suderman" userId="2709995e-3ea8-4fb0-9b62-eb8034dec529" providerId="ADAL" clId="{494F1318-6255-4D87-B28E-76222DCA4808}" dt="2021-09-05T23:14:36.583" v="3053" actId="403"/>
      <pc:docMkLst>
        <pc:docMk/>
      </pc:docMkLst>
      <pc:sldChg chg="modSp add del mod">
        <pc:chgData name="Matthew Suderman" userId="2709995e-3ea8-4fb0-9b62-eb8034dec529" providerId="ADAL" clId="{494F1318-6255-4D87-B28E-76222DCA4808}" dt="2021-09-05T21:42:13.244" v="41" actId="20577"/>
        <pc:sldMkLst>
          <pc:docMk/>
          <pc:sldMk cId="0" sldId="288"/>
        </pc:sldMkLst>
        <pc:spChg chg="mod">
          <ac:chgData name="Matthew Suderman" userId="2709995e-3ea8-4fb0-9b62-eb8034dec529" providerId="ADAL" clId="{494F1318-6255-4D87-B28E-76222DCA4808}" dt="2021-09-05T21:42:13.244" v="41" actId="20577"/>
          <ac:spMkLst>
            <pc:docMk/>
            <pc:sldMk cId="0" sldId="288"/>
            <ac:spMk id="3" creationId="{00000000-0000-0000-0000-000000000000}"/>
          </ac:spMkLst>
        </pc:spChg>
      </pc:sldChg>
      <pc:sldChg chg="addSp delSp modSp new del mod">
        <pc:chgData name="Matthew Suderman" userId="2709995e-3ea8-4fb0-9b62-eb8034dec529" providerId="ADAL" clId="{494F1318-6255-4D87-B28E-76222DCA4808}" dt="2021-09-05T21:47:51.175" v="77" actId="2696"/>
        <pc:sldMkLst>
          <pc:docMk/>
          <pc:sldMk cId="3546153058" sldId="289"/>
        </pc:sldMkLst>
        <pc:picChg chg="add del mod modCrop">
          <ac:chgData name="Matthew Suderman" userId="2709995e-3ea8-4fb0-9b62-eb8034dec529" providerId="ADAL" clId="{494F1318-6255-4D87-B28E-76222DCA4808}" dt="2021-09-05T21:45:35.212" v="54" actId="22"/>
          <ac:picMkLst>
            <pc:docMk/>
            <pc:sldMk cId="3546153058" sldId="289"/>
            <ac:picMk id="3" creationId="{7424B09E-9E3B-4C77-ADC6-C6EEFF2852F2}"/>
          </ac:picMkLst>
        </pc:picChg>
        <pc:picChg chg="add del mod">
          <ac:chgData name="Matthew Suderman" userId="2709995e-3ea8-4fb0-9b62-eb8034dec529" providerId="ADAL" clId="{494F1318-6255-4D87-B28E-76222DCA4808}" dt="2021-09-05T21:47:12.122" v="60" actId="21"/>
          <ac:picMkLst>
            <pc:docMk/>
            <pc:sldMk cId="3546153058" sldId="289"/>
            <ac:picMk id="5" creationId="{10DB1010-000C-4EB1-AD84-ED4242C40687}"/>
          </ac:picMkLst>
        </pc:picChg>
      </pc:sldChg>
      <pc:sldChg chg="addSp delSp modSp new mod modClrScheme chgLayout">
        <pc:chgData name="Matthew Suderman" userId="2709995e-3ea8-4fb0-9b62-eb8034dec529" providerId="ADAL" clId="{494F1318-6255-4D87-B28E-76222DCA4808}" dt="2021-09-05T21:47:47.159" v="76" actId="1035"/>
        <pc:sldMkLst>
          <pc:docMk/>
          <pc:sldMk cId="3597726512" sldId="290"/>
        </pc:sldMkLst>
        <pc:spChg chg="add del mod">
          <ac:chgData name="Matthew Suderman" userId="2709995e-3ea8-4fb0-9b62-eb8034dec529" providerId="ADAL" clId="{494F1318-6255-4D87-B28E-76222DCA4808}" dt="2021-09-05T21:47:28.177" v="62" actId="700"/>
          <ac:spMkLst>
            <pc:docMk/>
            <pc:sldMk cId="3597726512" sldId="290"/>
            <ac:spMk id="2" creationId="{4E94AD3C-42B1-420A-B285-A06016A0F455}"/>
          </ac:spMkLst>
        </pc:spChg>
        <pc:spChg chg="add del mod">
          <ac:chgData name="Matthew Suderman" userId="2709995e-3ea8-4fb0-9b62-eb8034dec529" providerId="ADAL" clId="{494F1318-6255-4D87-B28E-76222DCA4808}" dt="2021-09-05T21:47:28.177" v="62" actId="700"/>
          <ac:spMkLst>
            <pc:docMk/>
            <pc:sldMk cId="3597726512" sldId="290"/>
            <ac:spMk id="3" creationId="{BC871BE3-27E4-47F8-AEA4-E26F7BE58773}"/>
          </ac:spMkLst>
        </pc:spChg>
        <pc:picChg chg="add mod">
          <ac:chgData name="Matthew Suderman" userId="2709995e-3ea8-4fb0-9b62-eb8034dec529" providerId="ADAL" clId="{494F1318-6255-4D87-B28E-76222DCA4808}" dt="2021-09-05T21:47:47.159" v="76" actId="1035"/>
          <ac:picMkLst>
            <pc:docMk/>
            <pc:sldMk cId="3597726512" sldId="290"/>
            <ac:picMk id="4" creationId="{9BF9E80F-A3FC-4076-93BC-67DD55E3A091}"/>
          </ac:picMkLst>
        </pc:picChg>
      </pc:sldChg>
      <pc:sldChg chg="addSp modSp new mod modClrScheme modAnim chgLayout">
        <pc:chgData name="Matthew Suderman" userId="2709995e-3ea8-4fb0-9b62-eb8034dec529" providerId="ADAL" clId="{494F1318-6255-4D87-B28E-76222DCA4808}" dt="2021-09-05T23:14:26.513" v="3052" actId="403"/>
        <pc:sldMkLst>
          <pc:docMk/>
          <pc:sldMk cId="1899749454" sldId="291"/>
        </pc:sldMkLst>
        <pc:spChg chg="add mod">
          <ac:chgData name="Matthew Suderman" userId="2709995e-3ea8-4fb0-9b62-eb8034dec529" providerId="ADAL" clId="{494F1318-6255-4D87-B28E-76222DCA4808}" dt="2021-09-05T21:49:55.053" v="114" actId="20577"/>
          <ac:spMkLst>
            <pc:docMk/>
            <pc:sldMk cId="1899749454" sldId="291"/>
            <ac:spMk id="2" creationId="{BAA40F40-90C0-4F73-A66A-6D022DE2D9D7}"/>
          </ac:spMkLst>
        </pc:spChg>
        <pc:spChg chg="add mod">
          <ac:chgData name="Matthew Suderman" userId="2709995e-3ea8-4fb0-9b62-eb8034dec529" providerId="ADAL" clId="{494F1318-6255-4D87-B28E-76222DCA4808}" dt="2021-09-05T23:14:26.513" v="3052" actId="403"/>
          <ac:spMkLst>
            <pc:docMk/>
            <pc:sldMk cId="1899749454" sldId="291"/>
            <ac:spMk id="3" creationId="{6E8C9CC3-1473-49B6-A972-2844EB676983}"/>
          </ac:spMkLst>
        </pc:spChg>
      </pc:sldChg>
      <pc:sldChg chg="addSp modSp new mod modAnim">
        <pc:chgData name="Matthew Suderman" userId="2709995e-3ea8-4fb0-9b62-eb8034dec529" providerId="ADAL" clId="{494F1318-6255-4D87-B28E-76222DCA4808}" dt="2021-09-05T23:14:36.583" v="3053" actId="403"/>
        <pc:sldMkLst>
          <pc:docMk/>
          <pc:sldMk cId="220029430" sldId="292"/>
        </pc:sldMkLst>
        <pc:spChg chg="mod">
          <ac:chgData name="Matthew Suderman" userId="2709995e-3ea8-4fb0-9b62-eb8034dec529" providerId="ADAL" clId="{494F1318-6255-4D87-B28E-76222DCA4808}" dt="2021-09-05T22:24:36.986" v="316" actId="20577"/>
          <ac:spMkLst>
            <pc:docMk/>
            <pc:sldMk cId="220029430" sldId="292"/>
            <ac:spMk id="2" creationId="{1CA5DFFC-5264-4D58-B848-9EF1D51EC34A}"/>
          </ac:spMkLst>
        </pc:spChg>
        <pc:spChg chg="mod">
          <ac:chgData name="Matthew Suderman" userId="2709995e-3ea8-4fb0-9b62-eb8034dec529" providerId="ADAL" clId="{494F1318-6255-4D87-B28E-76222DCA4808}" dt="2021-09-05T23:14:36.583" v="3053" actId="403"/>
          <ac:spMkLst>
            <pc:docMk/>
            <pc:sldMk cId="220029430" sldId="292"/>
            <ac:spMk id="3" creationId="{59790457-ECE7-4BC5-8513-414ED4776E73}"/>
          </ac:spMkLst>
        </pc:spChg>
        <pc:spChg chg="add mod">
          <ac:chgData name="Matthew Suderman" userId="2709995e-3ea8-4fb0-9b62-eb8034dec529" providerId="ADAL" clId="{494F1318-6255-4D87-B28E-76222DCA4808}" dt="2021-09-05T22:36:35.743" v="1177" actId="404"/>
          <ac:spMkLst>
            <pc:docMk/>
            <pc:sldMk cId="220029430" sldId="292"/>
            <ac:spMk id="4" creationId="{87B22A1E-2AD6-4D8C-8AC2-6CAB5A671B8A}"/>
          </ac:spMkLst>
        </pc:spChg>
        <pc:spChg chg="add mod">
          <ac:chgData name="Matthew Suderman" userId="2709995e-3ea8-4fb0-9b62-eb8034dec529" providerId="ADAL" clId="{494F1318-6255-4D87-B28E-76222DCA4808}" dt="2021-09-05T22:36:25.149" v="1174" actId="120"/>
          <ac:spMkLst>
            <pc:docMk/>
            <pc:sldMk cId="220029430" sldId="292"/>
            <ac:spMk id="8" creationId="{C3BA1D8E-CB0F-4CF0-B261-BE0B8A9FA592}"/>
          </ac:spMkLst>
        </pc:spChg>
        <pc:picChg chg="add mod">
          <ac:chgData name="Matthew Suderman" userId="2709995e-3ea8-4fb0-9b62-eb8034dec529" providerId="ADAL" clId="{494F1318-6255-4D87-B28E-76222DCA4808}" dt="2021-09-05T22:38:01.997" v="1195" actId="732"/>
          <ac:picMkLst>
            <pc:docMk/>
            <pc:sldMk cId="220029430" sldId="292"/>
            <ac:picMk id="6" creationId="{787335C7-C02D-42EA-ABFB-D100A0EDFF14}"/>
          </ac:picMkLst>
        </pc:picChg>
        <pc:picChg chg="add mod">
          <ac:chgData name="Matthew Suderman" userId="2709995e-3ea8-4fb0-9b62-eb8034dec529" providerId="ADAL" clId="{494F1318-6255-4D87-B28E-76222DCA4808}" dt="2021-09-05T22:26:33.584" v="341" actId="1076"/>
          <ac:picMkLst>
            <pc:docMk/>
            <pc:sldMk cId="220029430" sldId="292"/>
            <ac:picMk id="1026" creationId="{53214BAD-5E38-47A5-9429-DF519E09006E}"/>
          </ac:picMkLst>
        </pc:picChg>
      </pc:sldChg>
      <pc:sldChg chg="modSp new mod modAnim">
        <pc:chgData name="Matthew Suderman" userId="2709995e-3ea8-4fb0-9b62-eb8034dec529" providerId="ADAL" clId="{494F1318-6255-4D87-B28E-76222DCA4808}" dt="2021-09-05T22:50:34.996" v="1703" actId="21"/>
        <pc:sldMkLst>
          <pc:docMk/>
          <pc:sldMk cId="981884099" sldId="293"/>
        </pc:sldMkLst>
        <pc:spChg chg="mod">
          <ac:chgData name="Matthew Suderman" userId="2709995e-3ea8-4fb0-9b62-eb8034dec529" providerId="ADAL" clId="{494F1318-6255-4D87-B28E-76222DCA4808}" dt="2021-09-05T22:40:10.328" v="1203"/>
          <ac:spMkLst>
            <pc:docMk/>
            <pc:sldMk cId="981884099" sldId="293"/>
            <ac:spMk id="2" creationId="{978ED433-1509-42A1-B207-EF7AA8D45D7B}"/>
          </ac:spMkLst>
        </pc:spChg>
        <pc:spChg chg="mod">
          <ac:chgData name="Matthew Suderman" userId="2709995e-3ea8-4fb0-9b62-eb8034dec529" providerId="ADAL" clId="{494F1318-6255-4D87-B28E-76222DCA4808}" dt="2021-09-05T22:50:34.996" v="1703" actId="21"/>
          <ac:spMkLst>
            <pc:docMk/>
            <pc:sldMk cId="981884099" sldId="293"/>
            <ac:spMk id="3" creationId="{16D25A17-E3CF-4042-982C-B48E59172EF3}"/>
          </ac:spMkLst>
        </pc:spChg>
      </pc:sldChg>
      <pc:sldChg chg="modSp new mod modAnim">
        <pc:chgData name="Matthew Suderman" userId="2709995e-3ea8-4fb0-9b62-eb8034dec529" providerId="ADAL" clId="{494F1318-6255-4D87-B28E-76222DCA4808}" dt="2021-09-05T23:00:21.074" v="2110" actId="20577"/>
        <pc:sldMkLst>
          <pc:docMk/>
          <pc:sldMk cId="1918481118" sldId="294"/>
        </pc:sldMkLst>
        <pc:spChg chg="mod">
          <ac:chgData name="Matthew Suderman" userId="2709995e-3ea8-4fb0-9b62-eb8034dec529" providerId="ADAL" clId="{494F1318-6255-4D87-B28E-76222DCA4808}" dt="2021-09-05T22:50:41.633" v="1714" actId="20577"/>
          <ac:spMkLst>
            <pc:docMk/>
            <pc:sldMk cId="1918481118" sldId="294"/>
            <ac:spMk id="2" creationId="{E10F0DD5-F7E5-4D52-B3A3-4031EFDF0B5C}"/>
          </ac:spMkLst>
        </pc:spChg>
        <pc:spChg chg="mod">
          <ac:chgData name="Matthew Suderman" userId="2709995e-3ea8-4fb0-9b62-eb8034dec529" providerId="ADAL" clId="{494F1318-6255-4D87-B28E-76222DCA4808}" dt="2021-09-05T23:00:21.074" v="2110" actId="20577"/>
          <ac:spMkLst>
            <pc:docMk/>
            <pc:sldMk cId="1918481118" sldId="294"/>
            <ac:spMk id="3" creationId="{A6426083-478E-4A48-844F-7B02BFD1383F}"/>
          </ac:spMkLst>
        </pc:spChg>
      </pc:sldChg>
      <pc:sldChg chg="addSp delSp modSp new mod modAnim">
        <pc:chgData name="Matthew Suderman" userId="2709995e-3ea8-4fb0-9b62-eb8034dec529" providerId="ADAL" clId="{494F1318-6255-4D87-B28E-76222DCA4808}" dt="2021-09-05T23:13:22.331" v="3051"/>
        <pc:sldMkLst>
          <pc:docMk/>
          <pc:sldMk cId="561624156" sldId="295"/>
        </pc:sldMkLst>
        <pc:spChg chg="mod">
          <ac:chgData name="Matthew Suderman" userId="2709995e-3ea8-4fb0-9b62-eb8034dec529" providerId="ADAL" clId="{494F1318-6255-4D87-B28E-76222DCA4808}" dt="2021-09-05T23:10:58.917" v="3020" actId="20577"/>
          <ac:spMkLst>
            <pc:docMk/>
            <pc:sldMk cId="561624156" sldId="295"/>
            <ac:spMk id="2" creationId="{3534AA92-DDD4-4407-A1CF-92CD510F5992}"/>
          </ac:spMkLst>
        </pc:spChg>
        <pc:spChg chg="mod">
          <ac:chgData name="Matthew Suderman" userId="2709995e-3ea8-4fb0-9b62-eb8034dec529" providerId="ADAL" clId="{494F1318-6255-4D87-B28E-76222DCA4808}" dt="2021-09-05T23:12:25.585" v="3039" actId="14100"/>
          <ac:spMkLst>
            <pc:docMk/>
            <pc:sldMk cId="561624156" sldId="295"/>
            <ac:spMk id="3" creationId="{D7EA2041-4B05-4309-A09F-E23553FEB7C8}"/>
          </ac:spMkLst>
        </pc:spChg>
        <pc:spChg chg="add mod">
          <ac:chgData name="Matthew Suderman" userId="2709995e-3ea8-4fb0-9b62-eb8034dec529" providerId="ADAL" clId="{494F1318-6255-4D87-B28E-76222DCA4808}" dt="2021-09-05T23:12:29.403" v="3046" actId="1038"/>
          <ac:spMkLst>
            <pc:docMk/>
            <pc:sldMk cId="561624156" sldId="295"/>
            <ac:spMk id="9" creationId="{1AB7EA57-76D1-41E9-BDCD-BABBDDBF5B5E}"/>
          </ac:spMkLst>
        </pc:spChg>
        <pc:picChg chg="add del mod">
          <ac:chgData name="Matthew Suderman" userId="2709995e-3ea8-4fb0-9b62-eb8034dec529" providerId="ADAL" clId="{494F1318-6255-4D87-B28E-76222DCA4808}" dt="2021-09-05T23:09:30.479" v="3008" actId="478"/>
          <ac:picMkLst>
            <pc:docMk/>
            <pc:sldMk cId="561624156" sldId="295"/>
            <ac:picMk id="2050" creationId="{FE856E3E-F8B6-4F76-A8E3-55188189C0E1}"/>
          </ac:picMkLst>
        </pc:picChg>
        <pc:picChg chg="add del">
          <ac:chgData name="Matthew Suderman" userId="2709995e-3ea8-4fb0-9b62-eb8034dec529" providerId="ADAL" clId="{494F1318-6255-4D87-B28E-76222DCA4808}" dt="2021-09-05T23:09:33.581" v="3010"/>
          <ac:picMkLst>
            <pc:docMk/>
            <pc:sldMk cId="561624156" sldId="295"/>
            <ac:picMk id="2052" creationId="{D8E34E4C-CD2D-4670-B193-96295A5BA52E}"/>
          </ac:picMkLst>
        </pc:picChg>
        <pc:picChg chg="add del mod">
          <ac:chgData name="Matthew Suderman" userId="2709995e-3ea8-4fb0-9b62-eb8034dec529" providerId="ADAL" clId="{494F1318-6255-4D87-B28E-76222DCA4808}" dt="2021-09-05T23:12:29.403" v="3046" actId="1038"/>
          <ac:picMkLst>
            <pc:docMk/>
            <pc:sldMk cId="561624156" sldId="295"/>
            <ac:picMk id="2054" creationId="{6919DB1C-7214-4791-BBE4-59DE1B04CCD3}"/>
          </ac:picMkLst>
        </pc:picChg>
        <pc:picChg chg="add del">
          <ac:chgData name="Matthew Suderman" userId="2709995e-3ea8-4fb0-9b62-eb8034dec529" providerId="ADAL" clId="{494F1318-6255-4D87-B28E-76222DCA4808}" dt="2021-09-05T23:10:23.850" v="3016" actId="478"/>
          <ac:picMkLst>
            <pc:docMk/>
            <pc:sldMk cId="561624156" sldId="295"/>
            <ac:picMk id="2056" creationId="{C23B6AB1-EE87-4331-984D-F404F65C99A5}"/>
          </ac:picMkLst>
        </pc:picChg>
      </pc:sldChg>
      <pc:sldChg chg="del">
        <pc:chgData name="Matthew Suderman" userId="2709995e-3ea8-4fb0-9b62-eb8034dec529" providerId="ADAL" clId="{494F1318-6255-4D87-B28E-76222DCA4808}" dt="2021-09-05T21:41:55.154" v="0" actId="47"/>
        <pc:sldMkLst>
          <pc:docMk/>
          <pc:sldMk cId="1667566917" sldId="318"/>
        </pc:sldMkLst>
      </pc:sldChg>
      <pc:sldChg chg="del">
        <pc:chgData name="Matthew Suderman" userId="2709995e-3ea8-4fb0-9b62-eb8034dec529" providerId="ADAL" clId="{494F1318-6255-4D87-B28E-76222DCA4808}" dt="2021-09-05T21:41:55.742" v="1" actId="47"/>
        <pc:sldMkLst>
          <pc:docMk/>
          <pc:sldMk cId="123698861" sldId="319"/>
        </pc:sldMkLst>
      </pc:sldChg>
      <pc:sldChg chg="del">
        <pc:chgData name="Matthew Suderman" userId="2709995e-3ea8-4fb0-9b62-eb8034dec529" providerId="ADAL" clId="{494F1318-6255-4D87-B28E-76222DCA4808}" dt="2021-09-05T21:41:56.131" v="2" actId="47"/>
        <pc:sldMkLst>
          <pc:docMk/>
          <pc:sldMk cId="3755787548" sldId="320"/>
        </pc:sldMkLst>
      </pc:sldChg>
      <pc:sldChg chg="del">
        <pc:chgData name="Matthew Suderman" userId="2709995e-3ea8-4fb0-9b62-eb8034dec529" providerId="ADAL" clId="{494F1318-6255-4D87-B28E-76222DCA4808}" dt="2021-09-05T21:41:56.953" v="6" actId="47"/>
        <pc:sldMkLst>
          <pc:docMk/>
          <pc:sldMk cId="676957949" sldId="321"/>
        </pc:sldMkLst>
      </pc:sldChg>
      <pc:sldChg chg="del">
        <pc:chgData name="Matthew Suderman" userId="2709995e-3ea8-4fb0-9b62-eb8034dec529" providerId="ADAL" clId="{494F1318-6255-4D87-B28E-76222DCA4808}" dt="2021-09-05T21:41:56.377" v="3" actId="47"/>
        <pc:sldMkLst>
          <pc:docMk/>
          <pc:sldMk cId="3650141433" sldId="322"/>
        </pc:sldMkLst>
      </pc:sldChg>
      <pc:sldChg chg="del">
        <pc:chgData name="Matthew Suderman" userId="2709995e-3ea8-4fb0-9b62-eb8034dec529" providerId="ADAL" clId="{494F1318-6255-4D87-B28E-76222DCA4808}" dt="2021-09-05T21:41:56.584" v="4" actId="47"/>
        <pc:sldMkLst>
          <pc:docMk/>
          <pc:sldMk cId="3927452386" sldId="323"/>
        </pc:sldMkLst>
      </pc:sldChg>
      <pc:sldChg chg="del">
        <pc:chgData name="Matthew Suderman" userId="2709995e-3ea8-4fb0-9b62-eb8034dec529" providerId="ADAL" clId="{494F1318-6255-4D87-B28E-76222DCA4808}" dt="2021-09-05T21:41:56.774" v="5" actId="47"/>
        <pc:sldMkLst>
          <pc:docMk/>
          <pc:sldMk cId="936950022" sldId="324"/>
        </pc:sldMkLst>
      </pc:sldChg>
      <pc:sldChg chg="del">
        <pc:chgData name="Matthew Suderman" userId="2709995e-3ea8-4fb0-9b62-eb8034dec529" providerId="ADAL" clId="{494F1318-6255-4D87-B28E-76222DCA4808}" dt="2021-09-05T21:41:57.511" v="9" actId="47"/>
        <pc:sldMkLst>
          <pc:docMk/>
          <pc:sldMk cId="1034794282" sldId="325"/>
        </pc:sldMkLst>
      </pc:sldChg>
      <pc:sldChg chg="del">
        <pc:chgData name="Matthew Suderman" userId="2709995e-3ea8-4fb0-9b62-eb8034dec529" providerId="ADAL" clId="{494F1318-6255-4D87-B28E-76222DCA4808}" dt="2021-09-05T21:41:57.164" v="7" actId="47"/>
        <pc:sldMkLst>
          <pc:docMk/>
          <pc:sldMk cId="1069533982" sldId="326"/>
        </pc:sldMkLst>
      </pc:sldChg>
      <pc:sldChg chg="del">
        <pc:chgData name="Matthew Suderman" userId="2709995e-3ea8-4fb0-9b62-eb8034dec529" providerId="ADAL" clId="{494F1318-6255-4D87-B28E-76222DCA4808}" dt="2021-09-05T21:41:57.324" v="8" actId="47"/>
        <pc:sldMkLst>
          <pc:docMk/>
          <pc:sldMk cId="4004834370" sldId="327"/>
        </pc:sldMkLst>
      </pc:sldChg>
      <pc:sldChg chg="del">
        <pc:chgData name="Matthew Suderman" userId="2709995e-3ea8-4fb0-9b62-eb8034dec529" providerId="ADAL" clId="{494F1318-6255-4D87-B28E-76222DCA4808}" dt="2021-09-05T21:41:57.652" v="10" actId="47"/>
        <pc:sldMkLst>
          <pc:docMk/>
          <pc:sldMk cId="1046233399" sldId="328"/>
        </pc:sldMkLst>
      </pc:sldChg>
    </pc:docChg>
  </pc:docChgLst>
  <pc:docChgLst>
    <pc:chgData name="Matthew Suderman" userId="2709995e-3ea8-4fb0-9b62-eb8034dec529" providerId="ADAL" clId="{A8CA4C20-7F37-45EC-AFEB-9EC4AA07F8FB}"/>
    <pc:docChg chg="undo custSel addSld delSld modSld sldOrd">
      <pc:chgData name="Matthew Suderman" userId="2709995e-3ea8-4fb0-9b62-eb8034dec529" providerId="ADAL" clId="{A8CA4C20-7F37-45EC-AFEB-9EC4AA07F8FB}" dt="2021-09-20T01:04:30.902" v="2161" actId="20577"/>
      <pc:docMkLst>
        <pc:docMk/>
      </pc:docMkLst>
      <pc:sldChg chg="modSp mod">
        <pc:chgData name="Matthew Suderman" userId="2709995e-3ea8-4fb0-9b62-eb8034dec529" providerId="ADAL" clId="{A8CA4C20-7F37-45EC-AFEB-9EC4AA07F8FB}" dt="2021-09-20T01:04:30.902" v="2161" actId="20577"/>
        <pc:sldMkLst>
          <pc:docMk/>
          <pc:sldMk cId="0" sldId="288"/>
        </pc:sldMkLst>
        <pc:spChg chg="mod">
          <ac:chgData name="Matthew Suderman" userId="2709995e-3ea8-4fb0-9b62-eb8034dec529" providerId="ADAL" clId="{A8CA4C20-7F37-45EC-AFEB-9EC4AA07F8FB}" dt="2021-09-20T01:04:30.902" v="2161" actId="20577"/>
          <ac:spMkLst>
            <pc:docMk/>
            <pc:sldMk cId="0" sldId="288"/>
            <ac:spMk id="3" creationId="{00000000-0000-0000-0000-000000000000}"/>
          </ac:spMkLst>
        </pc:spChg>
      </pc:sldChg>
      <pc:sldChg chg="addSp delSp modSp new mod modClrScheme modAnim chgLayout">
        <pc:chgData name="Matthew Suderman" userId="2709995e-3ea8-4fb0-9b62-eb8034dec529" providerId="ADAL" clId="{A8CA4C20-7F37-45EC-AFEB-9EC4AA07F8FB}" dt="2021-09-20T00:35:59.214" v="1588" actId="20577"/>
        <pc:sldMkLst>
          <pc:docMk/>
          <pc:sldMk cId="2070802930" sldId="289"/>
        </pc:sldMkLst>
        <pc:spChg chg="add mod">
          <ac:chgData name="Matthew Suderman" userId="2709995e-3ea8-4fb0-9b62-eb8034dec529" providerId="ADAL" clId="{A8CA4C20-7F37-45EC-AFEB-9EC4AA07F8FB}" dt="2021-09-19T22:42:46.731" v="62" actId="14100"/>
          <ac:spMkLst>
            <pc:docMk/>
            <pc:sldMk cId="2070802930" sldId="289"/>
            <ac:spMk id="2" creationId="{04C2E355-23D1-49B9-B0ED-F8A674EF403E}"/>
          </ac:spMkLst>
        </pc:spChg>
        <pc:spChg chg="add del mod">
          <ac:chgData name="Matthew Suderman" userId="2709995e-3ea8-4fb0-9b62-eb8034dec529" providerId="ADAL" clId="{A8CA4C20-7F37-45EC-AFEB-9EC4AA07F8FB}" dt="2021-09-19T22:37:03.345" v="6"/>
          <ac:spMkLst>
            <pc:docMk/>
            <pc:sldMk cId="2070802930" sldId="289"/>
            <ac:spMk id="3" creationId="{DCD36F16-5A86-4CE0-B503-2ED7999AD512}"/>
          </ac:spMkLst>
        </pc:spChg>
        <pc:spChg chg="add mod">
          <ac:chgData name="Matthew Suderman" userId="2709995e-3ea8-4fb0-9b62-eb8034dec529" providerId="ADAL" clId="{A8CA4C20-7F37-45EC-AFEB-9EC4AA07F8FB}" dt="2021-09-19T22:45:11.539" v="82" actId="14100"/>
          <ac:spMkLst>
            <pc:docMk/>
            <pc:sldMk cId="2070802930" sldId="289"/>
            <ac:spMk id="5" creationId="{D6FE6E91-21B8-4D32-AA76-220377FB6A46}"/>
          </ac:spMkLst>
        </pc:spChg>
        <pc:spChg chg="add mod">
          <ac:chgData name="Matthew Suderman" userId="2709995e-3ea8-4fb0-9b62-eb8034dec529" providerId="ADAL" clId="{A8CA4C20-7F37-45EC-AFEB-9EC4AA07F8FB}" dt="2021-09-19T22:45:11.539" v="82" actId="14100"/>
          <ac:spMkLst>
            <pc:docMk/>
            <pc:sldMk cId="2070802930" sldId="289"/>
            <ac:spMk id="6" creationId="{5C5B299D-2220-4886-AD20-31D9CD912C09}"/>
          </ac:spMkLst>
        </pc:spChg>
        <pc:spChg chg="add mod">
          <ac:chgData name="Matthew Suderman" userId="2709995e-3ea8-4fb0-9b62-eb8034dec529" providerId="ADAL" clId="{A8CA4C20-7F37-45EC-AFEB-9EC4AA07F8FB}" dt="2021-09-19T22:45:11.539" v="82" actId="14100"/>
          <ac:spMkLst>
            <pc:docMk/>
            <pc:sldMk cId="2070802930" sldId="289"/>
            <ac:spMk id="7" creationId="{8F70694B-2C00-482A-9296-3B5C33EC8FBF}"/>
          </ac:spMkLst>
        </pc:spChg>
        <pc:spChg chg="add del mod">
          <ac:chgData name="Matthew Suderman" userId="2709995e-3ea8-4fb0-9b62-eb8034dec529" providerId="ADAL" clId="{A8CA4C20-7F37-45EC-AFEB-9EC4AA07F8FB}" dt="2021-09-19T22:46:23.857" v="124" actId="478"/>
          <ac:spMkLst>
            <pc:docMk/>
            <pc:sldMk cId="2070802930" sldId="289"/>
            <ac:spMk id="8" creationId="{5D92BE6B-A4ED-49DB-85F2-6AD510B20C65}"/>
          </ac:spMkLst>
        </pc:spChg>
        <pc:spChg chg="add del mod">
          <ac:chgData name="Matthew Suderman" userId="2709995e-3ea8-4fb0-9b62-eb8034dec529" providerId="ADAL" clId="{A8CA4C20-7F37-45EC-AFEB-9EC4AA07F8FB}" dt="2021-09-19T22:46:23.857" v="124" actId="478"/>
          <ac:spMkLst>
            <pc:docMk/>
            <pc:sldMk cId="2070802930" sldId="289"/>
            <ac:spMk id="9" creationId="{3EB50EB1-A49C-4E69-BAC6-8BC5C8A39C44}"/>
          </ac:spMkLst>
        </pc:spChg>
        <pc:graphicFrameChg chg="add mod modGraphic">
          <ac:chgData name="Matthew Suderman" userId="2709995e-3ea8-4fb0-9b62-eb8034dec529" providerId="ADAL" clId="{A8CA4C20-7F37-45EC-AFEB-9EC4AA07F8FB}" dt="2021-09-20T00:35:59.214" v="1588" actId="20577"/>
          <ac:graphicFrameMkLst>
            <pc:docMk/>
            <pc:sldMk cId="2070802930" sldId="289"/>
            <ac:graphicFrameMk id="4" creationId="{0AB3A5A4-2458-4CEF-A140-E121637996E2}"/>
          </ac:graphicFrameMkLst>
        </pc:graphicFrameChg>
      </pc:sldChg>
      <pc:sldChg chg="addSp modSp new mod">
        <pc:chgData name="Matthew Suderman" userId="2709995e-3ea8-4fb0-9b62-eb8034dec529" providerId="ADAL" clId="{A8CA4C20-7F37-45EC-AFEB-9EC4AA07F8FB}" dt="2021-09-19T23:29:06.610" v="173" actId="14100"/>
        <pc:sldMkLst>
          <pc:docMk/>
          <pc:sldMk cId="1230045071" sldId="290"/>
        </pc:sldMkLst>
        <pc:spChg chg="mod">
          <ac:chgData name="Matthew Suderman" userId="2709995e-3ea8-4fb0-9b62-eb8034dec529" providerId="ADAL" clId="{A8CA4C20-7F37-45EC-AFEB-9EC4AA07F8FB}" dt="2021-09-19T23:27:56.615" v="168" actId="20577"/>
          <ac:spMkLst>
            <pc:docMk/>
            <pc:sldMk cId="1230045071" sldId="290"/>
            <ac:spMk id="2" creationId="{3C62083C-474E-4A0A-9E03-608D732E0E83}"/>
          </ac:spMkLst>
        </pc:spChg>
        <pc:spChg chg="mod">
          <ac:chgData name="Matthew Suderman" userId="2709995e-3ea8-4fb0-9b62-eb8034dec529" providerId="ADAL" clId="{A8CA4C20-7F37-45EC-AFEB-9EC4AA07F8FB}" dt="2021-09-19T23:29:01.954" v="171" actId="14100"/>
          <ac:spMkLst>
            <pc:docMk/>
            <pc:sldMk cId="1230045071" sldId="290"/>
            <ac:spMk id="3" creationId="{C45DC377-FC62-4E14-ADAF-0837BA31B8D2}"/>
          </ac:spMkLst>
        </pc:spChg>
        <pc:picChg chg="add mod">
          <ac:chgData name="Matthew Suderman" userId="2709995e-3ea8-4fb0-9b62-eb8034dec529" providerId="ADAL" clId="{A8CA4C20-7F37-45EC-AFEB-9EC4AA07F8FB}" dt="2021-09-19T23:29:06.610" v="173" actId="14100"/>
          <ac:picMkLst>
            <pc:docMk/>
            <pc:sldMk cId="1230045071" sldId="290"/>
            <ac:picMk id="2050" creationId="{DEF3CE51-45A0-4217-B0CF-86D65A9E8EB4}"/>
          </ac:picMkLst>
        </pc:picChg>
      </pc:sldChg>
      <pc:sldChg chg="del">
        <pc:chgData name="Matthew Suderman" userId="2709995e-3ea8-4fb0-9b62-eb8034dec529" providerId="ADAL" clId="{A8CA4C20-7F37-45EC-AFEB-9EC4AA07F8FB}" dt="2021-09-19T21:44:14.830" v="0" actId="47"/>
        <pc:sldMkLst>
          <pc:docMk/>
          <pc:sldMk cId="3597726512" sldId="290"/>
        </pc:sldMkLst>
      </pc:sldChg>
      <pc:sldChg chg="del">
        <pc:chgData name="Matthew Suderman" userId="2709995e-3ea8-4fb0-9b62-eb8034dec529" providerId="ADAL" clId="{A8CA4C20-7F37-45EC-AFEB-9EC4AA07F8FB}" dt="2021-09-19T21:44:14.830" v="0" actId="47"/>
        <pc:sldMkLst>
          <pc:docMk/>
          <pc:sldMk cId="1899749454" sldId="291"/>
        </pc:sldMkLst>
      </pc:sldChg>
      <pc:sldChg chg="delSp modSp add mod">
        <pc:chgData name="Matthew Suderman" userId="2709995e-3ea8-4fb0-9b62-eb8034dec529" providerId="ADAL" clId="{A8CA4C20-7F37-45EC-AFEB-9EC4AA07F8FB}" dt="2021-09-19T23:37:46.568" v="342" actId="403"/>
        <pc:sldMkLst>
          <pc:docMk/>
          <pc:sldMk cId="3302419284" sldId="291"/>
        </pc:sldMkLst>
        <pc:spChg chg="mod">
          <ac:chgData name="Matthew Suderman" userId="2709995e-3ea8-4fb0-9b62-eb8034dec529" providerId="ADAL" clId="{A8CA4C20-7F37-45EC-AFEB-9EC4AA07F8FB}" dt="2021-09-19T23:37:46.568" v="342" actId="403"/>
          <ac:spMkLst>
            <pc:docMk/>
            <pc:sldMk cId="3302419284" sldId="291"/>
            <ac:spMk id="3" creationId="{C45DC377-FC62-4E14-ADAF-0837BA31B8D2}"/>
          </ac:spMkLst>
        </pc:spChg>
        <pc:picChg chg="del">
          <ac:chgData name="Matthew Suderman" userId="2709995e-3ea8-4fb0-9b62-eb8034dec529" providerId="ADAL" clId="{A8CA4C20-7F37-45EC-AFEB-9EC4AA07F8FB}" dt="2021-09-19T23:30:41.536" v="175" actId="478"/>
          <ac:picMkLst>
            <pc:docMk/>
            <pc:sldMk cId="3302419284" sldId="291"/>
            <ac:picMk id="2050" creationId="{DEF3CE51-45A0-4217-B0CF-86D65A9E8EB4}"/>
          </ac:picMkLst>
        </pc:picChg>
      </pc:sldChg>
      <pc:sldChg chg="del">
        <pc:chgData name="Matthew Suderman" userId="2709995e-3ea8-4fb0-9b62-eb8034dec529" providerId="ADAL" clId="{A8CA4C20-7F37-45EC-AFEB-9EC4AA07F8FB}" dt="2021-09-19T21:44:14.830" v="0" actId="47"/>
        <pc:sldMkLst>
          <pc:docMk/>
          <pc:sldMk cId="220029430" sldId="292"/>
        </pc:sldMkLst>
      </pc:sldChg>
      <pc:sldChg chg="addSp delSp modSp new mod modClrScheme chgLayout">
        <pc:chgData name="Matthew Suderman" userId="2709995e-3ea8-4fb0-9b62-eb8034dec529" providerId="ADAL" clId="{A8CA4C20-7F37-45EC-AFEB-9EC4AA07F8FB}" dt="2021-09-19T23:40:15.931" v="369" actId="403"/>
        <pc:sldMkLst>
          <pc:docMk/>
          <pc:sldMk cId="1242910687" sldId="292"/>
        </pc:sldMkLst>
        <pc:spChg chg="del">
          <ac:chgData name="Matthew Suderman" userId="2709995e-3ea8-4fb0-9b62-eb8034dec529" providerId="ADAL" clId="{A8CA4C20-7F37-45EC-AFEB-9EC4AA07F8FB}" dt="2021-09-19T23:39:29.889" v="344" actId="700"/>
          <ac:spMkLst>
            <pc:docMk/>
            <pc:sldMk cId="1242910687" sldId="292"/>
            <ac:spMk id="2" creationId="{9B8900D8-83DC-4F27-B0AC-1251AA578716}"/>
          </ac:spMkLst>
        </pc:spChg>
        <pc:spChg chg="del">
          <ac:chgData name="Matthew Suderman" userId="2709995e-3ea8-4fb0-9b62-eb8034dec529" providerId="ADAL" clId="{A8CA4C20-7F37-45EC-AFEB-9EC4AA07F8FB}" dt="2021-09-19T23:39:29.889" v="344" actId="700"/>
          <ac:spMkLst>
            <pc:docMk/>
            <pc:sldMk cId="1242910687" sldId="292"/>
            <ac:spMk id="3" creationId="{948A1344-80C0-43B3-BEAE-9528CD1BAA75}"/>
          </ac:spMkLst>
        </pc:spChg>
        <pc:spChg chg="add mod">
          <ac:chgData name="Matthew Suderman" userId="2709995e-3ea8-4fb0-9b62-eb8034dec529" providerId="ADAL" clId="{A8CA4C20-7F37-45EC-AFEB-9EC4AA07F8FB}" dt="2021-09-19T23:40:15.931" v="369" actId="403"/>
          <ac:spMkLst>
            <pc:docMk/>
            <pc:sldMk cId="1242910687" sldId="292"/>
            <ac:spMk id="6" creationId="{6AAE28AB-B1FA-4AAB-B14C-D1D353BDDB8D}"/>
          </ac:spMkLst>
        </pc:spChg>
        <pc:picChg chg="add">
          <ac:chgData name="Matthew Suderman" userId="2709995e-3ea8-4fb0-9b62-eb8034dec529" providerId="ADAL" clId="{A8CA4C20-7F37-45EC-AFEB-9EC4AA07F8FB}" dt="2021-09-19T23:39:30.466" v="345" actId="22"/>
          <ac:picMkLst>
            <pc:docMk/>
            <pc:sldMk cId="1242910687" sldId="292"/>
            <ac:picMk id="5" creationId="{EB2D2C02-A6AE-4E69-B822-44624314976D}"/>
          </ac:picMkLst>
        </pc:picChg>
      </pc:sldChg>
      <pc:sldChg chg="addSp modSp new mod ord">
        <pc:chgData name="Matthew Suderman" userId="2709995e-3ea8-4fb0-9b62-eb8034dec529" providerId="ADAL" clId="{A8CA4C20-7F37-45EC-AFEB-9EC4AA07F8FB}" dt="2021-09-19T23:58:25.161" v="1052" actId="14100"/>
        <pc:sldMkLst>
          <pc:docMk/>
          <pc:sldMk cId="457932714" sldId="293"/>
        </pc:sldMkLst>
        <pc:spChg chg="mod">
          <ac:chgData name="Matthew Suderman" userId="2709995e-3ea8-4fb0-9b62-eb8034dec529" providerId="ADAL" clId="{A8CA4C20-7F37-45EC-AFEB-9EC4AA07F8FB}" dt="2021-09-19T23:42:47.815" v="439" actId="20577"/>
          <ac:spMkLst>
            <pc:docMk/>
            <pc:sldMk cId="457932714" sldId="293"/>
            <ac:spMk id="2" creationId="{CD36BBCD-A780-4F1B-9B80-23270B1E9B33}"/>
          </ac:spMkLst>
        </pc:spChg>
        <pc:spChg chg="mod">
          <ac:chgData name="Matthew Suderman" userId="2709995e-3ea8-4fb0-9b62-eb8034dec529" providerId="ADAL" clId="{A8CA4C20-7F37-45EC-AFEB-9EC4AA07F8FB}" dt="2021-09-19T23:58:20.177" v="1051" actId="20577"/>
          <ac:spMkLst>
            <pc:docMk/>
            <pc:sldMk cId="457932714" sldId="293"/>
            <ac:spMk id="3" creationId="{B3DFA812-B29C-4EA3-9C30-BBD8AFB5618A}"/>
          </ac:spMkLst>
        </pc:spChg>
        <pc:picChg chg="add mod">
          <ac:chgData name="Matthew Suderman" userId="2709995e-3ea8-4fb0-9b62-eb8034dec529" providerId="ADAL" clId="{A8CA4C20-7F37-45EC-AFEB-9EC4AA07F8FB}" dt="2021-09-19T23:58:25.161" v="1052" actId="14100"/>
          <ac:picMkLst>
            <pc:docMk/>
            <pc:sldMk cId="457932714" sldId="293"/>
            <ac:picMk id="3074" creationId="{02C04A2B-9EBB-4EB4-9890-C33902C4751A}"/>
          </ac:picMkLst>
        </pc:picChg>
      </pc:sldChg>
      <pc:sldChg chg="del">
        <pc:chgData name="Matthew Suderman" userId="2709995e-3ea8-4fb0-9b62-eb8034dec529" providerId="ADAL" clId="{A8CA4C20-7F37-45EC-AFEB-9EC4AA07F8FB}" dt="2021-09-19T21:44:14.830" v="0" actId="47"/>
        <pc:sldMkLst>
          <pc:docMk/>
          <pc:sldMk cId="981884099" sldId="293"/>
        </pc:sldMkLst>
      </pc:sldChg>
      <pc:sldChg chg="addSp delSp modSp add mod">
        <pc:chgData name="Matthew Suderman" userId="2709995e-3ea8-4fb0-9b62-eb8034dec529" providerId="ADAL" clId="{A8CA4C20-7F37-45EC-AFEB-9EC4AA07F8FB}" dt="2021-09-20T00:05:20.501" v="1109" actId="1035"/>
        <pc:sldMkLst>
          <pc:docMk/>
          <pc:sldMk cId="647796064" sldId="294"/>
        </pc:sldMkLst>
        <pc:spChg chg="mod">
          <ac:chgData name="Matthew Suderman" userId="2709995e-3ea8-4fb0-9b62-eb8034dec529" providerId="ADAL" clId="{A8CA4C20-7F37-45EC-AFEB-9EC4AA07F8FB}" dt="2021-09-20T00:04:11.626" v="1105" actId="14100"/>
          <ac:spMkLst>
            <pc:docMk/>
            <pc:sldMk cId="647796064" sldId="294"/>
            <ac:spMk id="3" creationId="{B3DFA812-B29C-4EA3-9C30-BBD8AFB5618A}"/>
          </ac:spMkLst>
        </pc:spChg>
        <pc:picChg chg="add mod">
          <ac:chgData name="Matthew Suderman" userId="2709995e-3ea8-4fb0-9b62-eb8034dec529" providerId="ADAL" clId="{A8CA4C20-7F37-45EC-AFEB-9EC4AA07F8FB}" dt="2021-09-20T00:05:20.501" v="1109" actId="1035"/>
          <ac:picMkLst>
            <pc:docMk/>
            <pc:sldMk cId="647796064" sldId="294"/>
            <ac:picMk id="6" creationId="{9D55EF1B-511D-4E0D-94AB-34DFA0A97B60}"/>
          </ac:picMkLst>
        </pc:picChg>
        <pc:picChg chg="del">
          <ac:chgData name="Matthew Suderman" userId="2709995e-3ea8-4fb0-9b62-eb8034dec529" providerId="ADAL" clId="{A8CA4C20-7F37-45EC-AFEB-9EC4AA07F8FB}" dt="2021-09-19T23:58:33.049" v="1054" actId="478"/>
          <ac:picMkLst>
            <pc:docMk/>
            <pc:sldMk cId="647796064" sldId="294"/>
            <ac:picMk id="3074" creationId="{02C04A2B-9EBB-4EB4-9890-C33902C4751A}"/>
          </ac:picMkLst>
        </pc:picChg>
        <pc:picChg chg="add mod">
          <ac:chgData name="Matthew Suderman" userId="2709995e-3ea8-4fb0-9b62-eb8034dec529" providerId="ADAL" clId="{A8CA4C20-7F37-45EC-AFEB-9EC4AA07F8FB}" dt="2021-09-20T00:04:01.105" v="1100" actId="14100"/>
          <ac:picMkLst>
            <pc:docMk/>
            <pc:sldMk cId="647796064" sldId="294"/>
            <ac:picMk id="5122" creationId="{D7828F0E-1E37-4E48-9712-40C96E59B8C5}"/>
          </ac:picMkLst>
        </pc:picChg>
      </pc:sldChg>
      <pc:sldChg chg="del">
        <pc:chgData name="Matthew Suderman" userId="2709995e-3ea8-4fb0-9b62-eb8034dec529" providerId="ADAL" clId="{A8CA4C20-7F37-45EC-AFEB-9EC4AA07F8FB}" dt="2021-09-19T21:44:14.830" v="0" actId="47"/>
        <pc:sldMkLst>
          <pc:docMk/>
          <pc:sldMk cId="1918481118" sldId="294"/>
        </pc:sldMkLst>
      </pc:sldChg>
      <pc:sldChg chg="add del">
        <pc:chgData name="Matthew Suderman" userId="2709995e-3ea8-4fb0-9b62-eb8034dec529" providerId="ADAL" clId="{A8CA4C20-7F37-45EC-AFEB-9EC4AA07F8FB}" dt="2021-09-19T23:58:07.678" v="1049" actId="2696"/>
        <pc:sldMkLst>
          <pc:docMk/>
          <pc:sldMk cId="2156187418" sldId="294"/>
        </pc:sldMkLst>
      </pc:sldChg>
      <pc:sldChg chg="modSp new mod ord">
        <pc:chgData name="Matthew Suderman" userId="2709995e-3ea8-4fb0-9b62-eb8034dec529" providerId="ADAL" clId="{A8CA4C20-7F37-45EC-AFEB-9EC4AA07F8FB}" dt="2021-09-20T00:51:01.048" v="2157" actId="20577"/>
        <pc:sldMkLst>
          <pc:docMk/>
          <pc:sldMk cId="96798056" sldId="295"/>
        </pc:sldMkLst>
        <pc:spChg chg="mod">
          <ac:chgData name="Matthew Suderman" userId="2709995e-3ea8-4fb0-9b62-eb8034dec529" providerId="ADAL" clId="{A8CA4C20-7F37-45EC-AFEB-9EC4AA07F8FB}" dt="2021-09-20T00:29:08.282" v="1389" actId="20577"/>
          <ac:spMkLst>
            <pc:docMk/>
            <pc:sldMk cId="96798056" sldId="295"/>
            <ac:spMk id="2" creationId="{3389108B-BB98-4D41-96AE-782FCE9B2448}"/>
          </ac:spMkLst>
        </pc:spChg>
        <pc:spChg chg="mod">
          <ac:chgData name="Matthew Suderman" userId="2709995e-3ea8-4fb0-9b62-eb8034dec529" providerId="ADAL" clId="{A8CA4C20-7F37-45EC-AFEB-9EC4AA07F8FB}" dt="2021-09-20T00:51:01.048" v="2157" actId="20577"/>
          <ac:spMkLst>
            <pc:docMk/>
            <pc:sldMk cId="96798056" sldId="295"/>
            <ac:spMk id="3" creationId="{CE85683A-B4DE-483C-A515-1195E8327AE8}"/>
          </ac:spMkLst>
        </pc:spChg>
      </pc:sldChg>
      <pc:sldChg chg="del">
        <pc:chgData name="Matthew Suderman" userId="2709995e-3ea8-4fb0-9b62-eb8034dec529" providerId="ADAL" clId="{A8CA4C20-7F37-45EC-AFEB-9EC4AA07F8FB}" dt="2021-09-19T21:44:14.830" v="0" actId="47"/>
        <pc:sldMkLst>
          <pc:docMk/>
          <pc:sldMk cId="561624156" sldId="295"/>
        </pc:sldMkLst>
      </pc:sldChg>
      <pc:sldChg chg="modSp new del mod">
        <pc:chgData name="Matthew Suderman" userId="2709995e-3ea8-4fb0-9b62-eb8034dec529" providerId="ADAL" clId="{A8CA4C20-7F37-45EC-AFEB-9EC4AA07F8FB}" dt="2021-09-20T00:14:46.766" v="1361" actId="2696"/>
        <pc:sldMkLst>
          <pc:docMk/>
          <pc:sldMk cId="2874893548" sldId="295"/>
        </pc:sldMkLst>
        <pc:spChg chg="mod">
          <ac:chgData name="Matthew Suderman" userId="2709995e-3ea8-4fb0-9b62-eb8034dec529" providerId="ADAL" clId="{A8CA4C20-7F37-45EC-AFEB-9EC4AA07F8FB}" dt="2021-09-20T00:06:53.280" v="1198" actId="6549"/>
          <ac:spMkLst>
            <pc:docMk/>
            <pc:sldMk cId="2874893548" sldId="295"/>
            <ac:spMk id="2" creationId="{804679EC-B26D-4894-B5CD-50396B6EFBD4}"/>
          </ac:spMkLst>
        </pc:spChg>
        <pc:spChg chg="mod">
          <ac:chgData name="Matthew Suderman" userId="2709995e-3ea8-4fb0-9b62-eb8034dec529" providerId="ADAL" clId="{A8CA4C20-7F37-45EC-AFEB-9EC4AA07F8FB}" dt="2021-09-20T00:11:48.965" v="1360" actId="20577"/>
          <ac:spMkLst>
            <pc:docMk/>
            <pc:sldMk cId="2874893548" sldId="295"/>
            <ac:spMk id="3" creationId="{4B7D68AE-180C-4FB4-8E02-CAF6B8EAE445}"/>
          </ac:spMkLst>
        </pc:spChg>
      </pc:sldChg>
    </pc:docChg>
  </pc:docChgLst>
  <pc:docChgLst>
    <pc:chgData name="Matthew Suderman" userId="2709995e-3ea8-4fb0-9b62-eb8034dec529" providerId="ADAL" clId="{0E34BF37-D3A1-4D43-A599-70CB49C8EC85}"/>
    <pc:docChg chg="undo custSel addSld delSld modSld sldOrd">
      <pc:chgData name="Matthew Suderman" userId="2709995e-3ea8-4fb0-9b62-eb8034dec529" providerId="ADAL" clId="{0E34BF37-D3A1-4D43-A599-70CB49C8EC85}" dt="2021-10-03T23:53:10.304" v="4746" actId="20577"/>
      <pc:docMkLst>
        <pc:docMk/>
      </pc:docMkLst>
      <pc:sldChg chg="modSp mod">
        <pc:chgData name="Matthew Suderman" userId="2709995e-3ea8-4fb0-9b62-eb8034dec529" providerId="ADAL" clId="{0E34BF37-D3A1-4D43-A599-70CB49C8EC85}" dt="2021-10-03T20:08:46.809" v="25" actId="20577"/>
        <pc:sldMkLst>
          <pc:docMk/>
          <pc:sldMk cId="0" sldId="288"/>
        </pc:sldMkLst>
        <pc:spChg chg="mod">
          <ac:chgData name="Matthew Suderman" userId="2709995e-3ea8-4fb0-9b62-eb8034dec529" providerId="ADAL" clId="{0E34BF37-D3A1-4D43-A599-70CB49C8EC85}" dt="2021-10-03T20:08:46.809" v="25" actId="20577"/>
          <ac:spMkLst>
            <pc:docMk/>
            <pc:sldMk cId="0" sldId="288"/>
            <ac:spMk id="3" creationId="{00000000-0000-0000-0000-000000000000}"/>
          </ac:spMkLst>
        </pc:spChg>
      </pc:sldChg>
      <pc:sldChg chg="add del">
        <pc:chgData name="Matthew Suderman" userId="2709995e-3ea8-4fb0-9b62-eb8034dec529" providerId="ADAL" clId="{0E34BF37-D3A1-4D43-A599-70CB49C8EC85}" dt="2021-10-03T22:28:40.073" v="2804" actId="2696"/>
        <pc:sldMkLst>
          <pc:docMk/>
          <pc:sldMk cId="2070802930" sldId="289"/>
        </pc:sldMkLst>
      </pc:sldChg>
      <pc:sldChg chg="del">
        <pc:chgData name="Matthew Suderman" userId="2709995e-3ea8-4fb0-9b62-eb8034dec529" providerId="ADAL" clId="{0E34BF37-D3A1-4D43-A599-70CB49C8EC85}" dt="2021-10-03T20:08:52.870" v="30" actId="47"/>
        <pc:sldMkLst>
          <pc:docMk/>
          <pc:sldMk cId="1230045071" sldId="290"/>
        </pc:sldMkLst>
      </pc:sldChg>
      <pc:sldChg chg="addSp delSp modSp new mod modClrScheme chgLayout">
        <pc:chgData name="Matthew Suderman" userId="2709995e-3ea8-4fb0-9b62-eb8034dec529" providerId="ADAL" clId="{0E34BF37-D3A1-4D43-A599-70CB49C8EC85}" dt="2021-10-03T21:20:59.573" v="2094" actId="20577"/>
        <pc:sldMkLst>
          <pc:docMk/>
          <pc:sldMk cId="3976131759" sldId="290"/>
        </pc:sldMkLst>
        <pc:spChg chg="del">
          <ac:chgData name="Matthew Suderman" userId="2709995e-3ea8-4fb0-9b62-eb8034dec529" providerId="ADAL" clId="{0E34BF37-D3A1-4D43-A599-70CB49C8EC85}" dt="2021-10-03T20:09:27.425" v="36" actId="26606"/>
          <ac:spMkLst>
            <pc:docMk/>
            <pc:sldMk cId="3976131759" sldId="290"/>
            <ac:spMk id="2" creationId="{30979351-8688-49AB-B015-CAFC67442EB7}"/>
          </ac:spMkLst>
        </pc:spChg>
        <pc:spChg chg="del">
          <ac:chgData name="Matthew Suderman" userId="2709995e-3ea8-4fb0-9b62-eb8034dec529" providerId="ADAL" clId="{0E34BF37-D3A1-4D43-A599-70CB49C8EC85}" dt="2021-10-03T20:09:21.363" v="35"/>
          <ac:spMkLst>
            <pc:docMk/>
            <pc:sldMk cId="3976131759" sldId="290"/>
            <ac:spMk id="3" creationId="{03D29260-3084-4388-9667-3CCEB3A6998D}"/>
          </ac:spMkLst>
        </pc:spChg>
        <pc:spChg chg="add mod">
          <ac:chgData name="Matthew Suderman" userId="2709995e-3ea8-4fb0-9b62-eb8034dec529" providerId="ADAL" clId="{0E34BF37-D3A1-4D43-A599-70CB49C8EC85}" dt="2021-10-03T20:30:08.573" v="188" actId="1035"/>
          <ac:spMkLst>
            <pc:docMk/>
            <pc:sldMk cId="3976131759" sldId="290"/>
            <ac:spMk id="8" creationId="{AAEEB9A6-A481-4D4F-9C4E-B25806E7040B}"/>
          </ac:spMkLst>
        </pc:spChg>
        <pc:spChg chg="add mod">
          <ac:chgData name="Matthew Suderman" userId="2709995e-3ea8-4fb0-9b62-eb8034dec529" providerId="ADAL" clId="{0E34BF37-D3A1-4D43-A599-70CB49C8EC85}" dt="2021-10-03T20:12:46.026" v="151" actId="20577"/>
          <ac:spMkLst>
            <pc:docMk/>
            <pc:sldMk cId="3976131759" sldId="290"/>
            <ac:spMk id="71" creationId="{F4E01FA9-4D55-45D9-B2B5-8CABDD88604F}"/>
          </ac:spMkLst>
        </pc:spChg>
        <pc:spChg chg="add mod">
          <ac:chgData name="Matthew Suderman" userId="2709995e-3ea8-4fb0-9b62-eb8034dec529" providerId="ADAL" clId="{0E34BF37-D3A1-4D43-A599-70CB49C8EC85}" dt="2021-10-03T21:20:59.573" v="2094" actId="20577"/>
          <ac:spMkLst>
            <pc:docMk/>
            <pc:sldMk cId="3976131759" sldId="290"/>
            <ac:spMk id="73" creationId="{7EF9E6EE-2CCE-474B-8FA9-8C20D5415BC6}"/>
          </ac:spMkLst>
        </pc:spChg>
        <pc:picChg chg="add mod">
          <ac:chgData name="Matthew Suderman" userId="2709995e-3ea8-4fb0-9b62-eb8034dec529" providerId="ADAL" clId="{0E34BF37-D3A1-4D43-A599-70CB49C8EC85}" dt="2021-10-03T20:11:25.098" v="87" actId="1036"/>
          <ac:picMkLst>
            <pc:docMk/>
            <pc:sldMk cId="3976131759" sldId="290"/>
            <ac:picMk id="1026" creationId="{1B141AA5-BF4D-4A16-B8F3-904C13051261}"/>
          </ac:picMkLst>
        </pc:picChg>
      </pc:sldChg>
      <pc:sldChg chg="addSp delSp modSp new del mod modClrScheme chgLayout">
        <pc:chgData name="Matthew Suderman" userId="2709995e-3ea8-4fb0-9b62-eb8034dec529" providerId="ADAL" clId="{0E34BF37-D3A1-4D43-A599-70CB49C8EC85}" dt="2021-10-03T21:25:49.770" v="2513" actId="2696"/>
        <pc:sldMkLst>
          <pc:docMk/>
          <pc:sldMk cId="1743167879" sldId="291"/>
        </pc:sldMkLst>
        <pc:spChg chg="mod ord">
          <ac:chgData name="Matthew Suderman" userId="2709995e-3ea8-4fb0-9b62-eb8034dec529" providerId="ADAL" clId="{0E34BF37-D3A1-4D43-A599-70CB49C8EC85}" dt="2021-10-03T20:46:14.224" v="985"/>
          <ac:spMkLst>
            <pc:docMk/>
            <pc:sldMk cId="1743167879" sldId="291"/>
            <ac:spMk id="2" creationId="{DD2D4346-6382-46C6-B790-4FCF65A6F5E1}"/>
          </ac:spMkLst>
        </pc:spChg>
        <pc:spChg chg="del mod ord">
          <ac:chgData name="Matthew Suderman" userId="2709995e-3ea8-4fb0-9b62-eb8034dec529" providerId="ADAL" clId="{0E34BF37-D3A1-4D43-A599-70CB49C8EC85}" dt="2021-10-03T20:45:55.083" v="984" actId="700"/>
          <ac:spMkLst>
            <pc:docMk/>
            <pc:sldMk cId="1743167879" sldId="291"/>
            <ac:spMk id="3" creationId="{856BE2B7-05CC-421A-9C40-CEEFA9BAE8D5}"/>
          </ac:spMkLst>
        </pc:spChg>
        <pc:spChg chg="del">
          <ac:chgData name="Matthew Suderman" userId="2709995e-3ea8-4fb0-9b62-eb8034dec529" providerId="ADAL" clId="{0E34BF37-D3A1-4D43-A599-70CB49C8EC85}" dt="2021-10-03T20:45:55.083" v="984" actId="700"/>
          <ac:spMkLst>
            <pc:docMk/>
            <pc:sldMk cId="1743167879" sldId="291"/>
            <ac:spMk id="4" creationId="{0F61FFAF-FA63-4D41-B219-245EBD0F4F4A}"/>
          </ac:spMkLst>
        </pc:spChg>
        <pc:spChg chg="add mod ord">
          <ac:chgData name="Matthew Suderman" userId="2709995e-3ea8-4fb0-9b62-eb8034dec529" providerId="ADAL" clId="{0E34BF37-D3A1-4D43-A599-70CB49C8EC85}" dt="2021-10-03T20:56:14.237" v="1570" actId="20577"/>
          <ac:spMkLst>
            <pc:docMk/>
            <pc:sldMk cId="1743167879" sldId="291"/>
            <ac:spMk id="5" creationId="{7DF1CB3A-6B34-4FA6-AD25-1C1EC816F363}"/>
          </ac:spMkLst>
        </pc:spChg>
      </pc:sldChg>
      <pc:sldChg chg="del">
        <pc:chgData name="Matthew Suderman" userId="2709995e-3ea8-4fb0-9b62-eb8034dec529" providerId="ADAL" clId="{0E34BF37-D3A1-4D43-A599-70CB49C8EC85}" dt="2021-10-03T20:08:53.109" v="31" actId="47"/>
        <pc:sldMkLst>
          <pc:docMk/>
          <pc:sldMk cId="3302419284" sldId="291"/>
        </pc:sldMkLst>
      </pc:sldChg>
      <pc:sldChg chg="del">
        <pc:chgData name="Matthew Suderman" userId="2709995e-3ea8-4fb0-9b62-eb8034dec529" providerId="ADAL" clId="{0E34BF37-D3A1-4D43-A599-70CB49C8EC85}" dt="2021-10-03T20:08:52.051" v="27" actId="47"/>
        <pc:sldMkLst>
          <pc:docMk/>
          <pc:sldMk cId="1242910687" sldId="292"/>
        </pc:sldMkLst>
      </pc:sldChg>
      <pc:sldChg chg="modSp add mod">
        <pc:chgData name="Matthew Suderman" userId="2709995e-3ea8-4fb0-9b62-eb8034dec529" providerId="ADAL" clId="{0E34BF37-D3A1-4D43-A599-70CB49C8EC85}" dt="2021-10-03T21:25:36.494" v="2512" actId="20577"/>
        <pc:sldMkLst>
          <pc:docMk/>
          <pc:sldMk cId="3027161321" sldId="292"/>
        </pc:sldMkLst>
        <pc:spChg chg="mod">
          <ac:chgData name="Matthew Suderman" userId="2709995e-3ea8-4fb0-9b62-eb8034dec529" providerId="ADAL" clId="{0E34BF37-D3A1-4D43-A599-70CB49C8EC85}" dt="2021-10-03T21:25:36.494" v="2512" actId="20577"/>
          <ac:spMkLst>
            <pc:docMk/>
            <pc:sldMk cId="3027161321" sldId="292"/>
            <ac:spMk id="73" creationId="{7EF9E6EE-2CCE-474B-8FA9-8C20D5415BC6}"/>
          </ac:spMkLst>
        </pc:spChg>
      </pc:sldChg>
      <pc:sldChg chg="del">
        <pc:chgData name="Matthew Suderman" userId="2709995e-3ea8-4fb0-9b62-eb8034dec529" providerId="ADAL" clId="{0E34BF37-D3A1-4D43-A599-70CB49C8EC85}" dt="2021-10-03T20:08:52.497" v="28" actId="47"/>
        <pc:sldMkLst>
          <pc:docMk/>
          <pc:sldMk cId="457932714" sldId="293"/>
        </pc:sldMkLst>
      </pc:sldChg>
      <pc:sldChg chg="addSp delSp modSp new mod modAnim">
        <pc:chgData name="Matthew Suderman" userId="2709995e-3ea8-4fb0-9b62-eb8034dec529" providerId="ADAL" clId="{0E34BF37-D3A1-4D43-A599-70CB49C8EC85}" dt="2021-10-03T22:47:27.202" v="3124" actId="166"/>
        <pc:sldMkLst>
          <pc:docMk/>
          <pc:sldMk cId="2594997046" sldId="293"/>
        </pc:sldMkLst>
        <pc:spChg chg="mod">
          <ac:chgData name="Matthew Suderman" userId="2709995e-3ea8-4fb0-9b62-eb8034dec529" providerId="ADAL" clId="{0E34BF37-D3A1-4D43-A599-70CB49C8EC85}" dt="2021-10-03T22:23:11.173" v="2777" actId="20577"/>
          <ac:spMkLst>
            <pc:docMk/>
            <pc:sldMk cId="2594997046" sldId="293"/>
            <ac:spMk id="2" creationId="{1CA4AFD4-3725-4112-B60D-7E93DA5E08CC}"/>
          </ac:spMkLst>
        </pc:spChg>
        <pc:spChg chg="del">
          <ac:chgData name="Matthew Suderman" userId="2709995e-3ea8-4fb0-9b62-eb8034dec529" providerId="ADAL" clId="{0E34BF37-D3A1-4D43-A599-70CB49C8EC85}" dt="2021-10-03T22:08:52.695" v="2515"/>
          <ac:spMkLst>
            <pc:docMk/>
            <pc:sldMk cId="2594997046" sldId="293"/>
            <ac:spMk id="3" creationId="{DCFEC87F-0C64-4383-BD12-82036A8F31BA}"/>
          </ac:spMkLst>
        </pc:spChg>
        <pc:spChg chg="add del mod">
          <ac:chgData name="Matthew Suderman" userId="2709995e-3ea8-4fb0-9b62-eb8034dec529" providerId="ADAL" clId="{0E34BF37-D3A1-4D43-A599-70CB49C8EC85}" dt="2021-10-03T22:13:33.316" v="2537"/>
          <ac:spMkLst>
            <pc:docMk/>
            <pc:sldMk cId="2594997046" sldId="293"/>
            <ac:spMk id="6" creationId="{0455D0D1-31A2-4C37-9548-5C4F040FB368}"/>
          </ac:spMkLst>
        </pc:spChg>
        <pc:spChg chg="add del mod">
          <ac:chgData name="Matthew Suderman" userId="2709995e-3ea8-4fb0-9b62-eb8034dec529" providerId="ADAL" clId="{0E34BF37-D3A1-4D43-A599-70CB49C8EC85}" dt="2021-10-03T22:14:45.021" v="2546"/>
          <ac:spMkLst>
            <pc:docMk/>
            <pc:sldMk cId="2594997046" sldId="293"/>
            <ac:spMk id="9" creationId="{C842405C-DEA5-48D6-BB13-BA19686A249C}"/>
          </ac:spMkLst>
        </pc:spChg>
        <pc:spChg chg="add mod ord">
          <ac:chgData name="Matthew Suderman" userId="2709995e-3ea8-4fb0-9b62-eb8034dec529" providerId="ADAL" clId="{0E34BF37-D3A1-4D43-A599-70CB49C8EC85}" dt="2021-10-03T22:47:27.202" v="3124" actId="166"/>
          <ac:spMkLst>
            <pc:docMk/>
            <pc:sldMk cId="2594997046" sldId="293"/>
            <ac:spMk id="12" creationId="{93FAAB06-8B65-47C1-BA75-947F3C85B2D4}"/>
          </ac:spMkLst>
        </pc:spChg>
        <pc:graphicFrameChg chg="add del mod modGraphic">
          <ac:chgData name="Matthew Suderman" userId="2709995e-3ea8-4fb0-9b62-eb8034dec529" providerId="ADAL" clId="{0E34BF37-D3A1-4D43-A599-70CB49C8EC85}" dt="2021-10-03T22:10:42.788" v="2536" actId="478"/>
          <ac:graphicFrameMkLst>
            <pc:docMk/>
            <pc:sldMk cId="2594997046" sldId="293"/>
            <ac:graphicFrameMk id="4" creationId="{DF5A2296-F763-452F-9878-73B3DBFFF937}"/>
          </ac:graphicFrameMkLst>
        </pc:graphicFrameChg>
        <pc:graphicFrameChg chg="add del mod modGraphic">
          <ac:chgData name="Matthew Suderman" userId="2709995e-3ea8-4fb0-9b62-eb8034dec529" providerId="ADAL" clId="{0E34BF37-D3A1-4D43-A599-70CB49C8EC85}" dt="2021-10-03T22:14:22.204" v="2545" actId="478"/>
          <ac:graphicFrameMkLst>
            <pc:docMk/>
            <pc:sldMk cId="2594997046" sldId="293"/>
            <ac:graphicFrameMk id="7" creationId="{05DB1276-C108-4B2A-A190-759EB9AD4E6E}"/>
          </ac:graphicFrameMkLst>
        </pc:graphicFrameChg>
        <pc:graphicFrameChg chg="add mod modGraphic">
          <ac:chgData name="Matthew Suderman" userId="2709995e-3ea8-4fb0-9b62-eb8034dec529" providerId="ADAL" clId="{0E34BF37-D3A1-4D43-A599-70CB49C8EC85}" dt="2021-10-03T22:47:20.095" v="3123" actId="20577"/>
          <ac:graphicFrameMkLst>
            <pc:docMk/>
            <pc:sldMk cId="2594997046" sldId="293"/>
            <ac:graphicFrameMk id="10" creationId="{065FA294-F681-46A7-BD04-E1E841EBBE97}"/>
          </ac:graphicFrameMkLst>
        </pc:graphicFrameChg>
        <pc:graphicFrameChg chg="add del mod">
          <ac:chgData name="Matthew Suderman" userId="2709995e-3ea8-4fb0-9b62-eb8034dec529" providerId="ADAL" clId="{0E34BF37-D3A1-4D43-A599-70CB49C8EC85}" dt="2021-10-03T22:23:19.208" v="2778" actId="478"/>
          <ac:graphicFrameMkLst>
            <pc:docMk/>
            <pc:sldMk cId="2594997046" sldId="293"/>
            <ac:graphicFrameMk id="11" creationId="{7B58D0AB-9A49-4EF5-B0DF-8FEBD0F11B83}"/>
          </ac:graphicFrameMkLst>
        </pc:graphicFrameChg>
      </pc:sldChg>
      <pc:sldChg chg="del">
        <pc:chgData name="Matthew Suderman" userId="2709995e-3ea8-4fb0-9b62-eb8034dec529" providerId="ADAL" clId="{0E34BF37-D3A1-4D43-A599-70CB49C8EC85}" dt="2021-10-03T20:08:52.698" v="29" actId="47"/>
        <pc:sldMkLst>
          <pc:docMk/>
          <pc:sldMk cId="647796064" sldId="294"/>
        </pc:sldMkLst>
      </pc:sldChg>
      <pc:sldChg chg="addSp delSp modSp new del mod">
        <pc:chgData name="Matthew Suderman" userId="2709995e-3ea8-4fb0-9b62-eb8034dec529" providerId="ADAL" clId="{0E34BF37-D3A1-4D43-A599-70CB49C8EC85}" dt="2021-10-03T22:28:27.548" v="2803" actId="2696"/>
        <pc:sldMkLst>
          <pc:docMk/>
          <pc:sldMk cId="2639197381" sldId="294"/>
        </pc:sldMkLst>
        <pc:spChg chg="mod">
          <ac:chgData name="Matthew Suderman" userId="2709995e-3ea8-4fb0-9b62-eb8034dec529" providerId="ADAL" clId="{0E34BF37-D3A1-4D43-A599-70CB49C8EC85}" dt="2021-10-03T22:18:36.413" v="2690" actId="20577"/>
          <ac:spMkLst>
            <pc:docMk/>
            <pc:sldMk cId="2639197381" sldId="294"/>
            <ac:spMk id="2" creationId="{0D086E9C-07ED-4033-8B30-CB92EC883C0D}"/>
          </ac:spMkLst>
        </pc:spChg>
        <pc:spChg chg="del mod">
          <ac:chgData name="Matthew Suderman" userId="2709995e-3ea8-4fb0-9b62-eb8034dec529" providerId="ADAL" clId="{0E34BF37-D3A1-4D43-A599-70CB49C8EC85}" dt="2021-10-03T22:15:03.579" v="2547"/>
          <ac:spMkLst>
            <pc:docMk/>
            <pc:sldMk cId="2639197381" sldId="294"/>
            <ac:spMk id="3" creationId="{D2F8C217-F6DC-4AC8-92A1-A984ABB3B47C}"/>
          </ac:spMkLst>
        </pc:spChg>
        <pc:graphicFrameChg chg="add mod modGraphic">
          <ac:chgData name="Matthew Suderman" userId="2709995e-3ea8-4fb0-9b62-eb8034dec529" providerId="ADAL" clId="{0E34BF37-D3A1-4D43-A599-70CB49C8EC85}" dt="2021-10-03T22:22:45.165" v="2762" actId="113"/>
          <ac:graphicFrameMkLst>
            <pc:docMk/>
            <pc:sldMk cId="2639197381" sldId="294"/>
            <ac:graphicFrameMk id="4" creationId="{56A6526F-BA5A-4B26-A4DD-6C851414BB3E}"/>
          </ac:graphicFrameMkLst>
        </pc:graphicFrameChg>
      </pc:sldChg>
      <pc:sldChg chg="addSp delSp modSp new del mod modClrScheme chgLayout">
        <pc:chgData name="Matthew Suderman" userId="2709995e-3ea8-4fb0-9b62-eb8034dec529" providerId="ADAL" clId="{0E34BF37-D3A1-4D43-A599-70CB49C8EC85}" dt="2021-10-03T23:33:45.197" v="4131" actId="2696"/>
        <pc:sldMkLst>
          <pc:docMk/>
          <pc:sldMk cId="3262459716" sldId="294"/>
        </pc:sldMkLst>
        <pc:spChg chg="del mod ord">
          <ac:chgData name="Matthew Suderman" userId="2709995e-3ea8-4fb0-9b62-eb8034dec529" providerId="ADAL" clId="{0E34BF37-D3A1-4D43-A599-70CB49C8EC85}" dt="2021-10-03T22:32:48.462" v="2806" actId="700"/>
          <ac:spMkLst>
            <pc:docMk/>
            <pc:sldMk cId="3262459716" sldId="294"/>
            <ac:spMk id="2" creationId="{658BB986-F477-47A6-A77E-909986C6A37C}"/>
          </ac:spMkLst>
        </pc:spChg>
        <pc:spChg chg="del mod ord">
          <ac:chgData name="Matthew Suderman" userId="2709995e-3ea8-4fb0-9b62-eb8034dec529" providerId="ADAL" clId="{0E34BF37-D3A1-4D43-A599-70CB49C8EC85}" dt="2021-10-03T22:32:48.462" v="2806" actId="700"/>
          <ac:spMkLst>
            <pc:docMk/>
            <pc:sldMk cId="3262459716" sldId="294"/>
            <ac:spMk id="3" creationId="{D92A722F-305E-4042-ABCA-573214D47FDC}"/>
          </ac:spMkLst>
        </pc:spChg>
        <pc:spChg chg="del">
          <ac:chgData name="Matthew Suderman" userId="2709995e-3ea8-4fb0-9b62-eb8034dec529" providerId="ADAL" clId="{0E34BF37-D3A1-4D43-A599-70CB49C8EC85}" dt="2021-10-03T22:32:48.462" v="2806" actId="700"/>
          <ac:spMkLst>
            <pc:docMk/>
            <pc:sldMk cId="3262459716" sldId="294"/>
            <ac:spMk id="4" creationId="{278F133D-17BD-41FE-BFF5-CB1BEFD3EE06}"/>
          </ac:spMkLst>
        </pc:spChg>
        <pc:spChg chg="add mod ord">
          <ac:chgData name="Matthew Suderman" userId="2709995e-3ea8-4fb0-9b62-eb8034dec529" providerId="ADAL" clId="{0E34BF37-D3A1-4D43-A599-70CB49C8EC85}" dt="2021-10-03T22:32:48.462" v="2806" actId="700"/>
          <ac:spMkLst>
            <pc:docMk/>
            <pc:sldMk cId="3262459716" sldId="294"/>
            <ac:spMk id="5" creationId="{EABEA025-204F-40BB-B6DD-E77B47D4B6D3}"/>
          </ac:spMkLst>
        </pc:spChg>
        <pc:spChg chg="add del mod ord">
          <ac:chgData name="Matthew Suderman" userId="2709995e-3ea8-4fb0-9b62-eb8034dec529" providerId="ADAL" clId="{0E34BF37-D3A1-4D43-A599-70CB49C8EC85}" dt="2021-10-03T22:32:50.540" v="2807"/>
          <ac:spMkLst>
            <pc:docMk/>
            <pc:sldMk cId="3262459716" sldId="294"/>
            <ac:spMk id="6" creationId="{4DCE3986-AC0E-4899-B344-AEACC9911979}"/>
          </ac:spMkLst>
        </pc:spChg>
        <pc:graphicFrameChg chg="add mod modGraphic">
          <ac:chgData name="Matthew Suderman" userId="2709995e-3ea8-4fb0-9b62-eb8034dec529" providerId="ADAL" clId="{0E34BF37-D3A1-4D43-A599-70CB49C8EC85}" dt="2021-10-03T22:33:04.883" v="2816" actId="14100"/>
          <ac:graphicFrameMkLst>
            <pc:docMk/>
            <pc:sldMk cId="3262459716" sldId="294"/>
            <ac:graphicFrameMk id="7" creationId="{46DF3587-AD46-48C2-AE9E-C973596A09D0}"/>
          </ac:graphicFrameMkLst>
        </pc:graphicFrameChg>
      </pc:sldChg>
      <pc:sldChg chg="del">
        <pc:chgData name="Matthew Suderman" userId="2709995e-3ea8-4fb0-9b62-eb8034dec529" providerId="ADAL" clId="{0E34BF37-D3A1-4D43-A599-70CB49C8EC85}" dt="2021-10-03T20:08:51.470" v="26" actId="47"/>
        <pc:sldMkLst>
          <pc:docMk/>
          <pc:sldMk cId="96798056" sldId="295"/>
        </pc:sldMkLst>
      </pc:sldChg>
      <pc:sldChg chg="addSp modSp new mod ord">
        <pc:chgData name="Matthew Suderman" userId="2709995e-3ea8-4fb0-9b62-eb8034dec529" providerId="ADAL" clId="{0E34BF37-D3A1-4D43-A599-70CB49C8EC85}" dt="2021-10-03T22:42:55.162" v="2978" actId="20577"/>
        <pc:sldMkLst>
          <pc:docMk/>
          <pc:sldMk cId="316733845" sldId="295"/>
        </pc:sldMkLst>
        <pc:spChg chg="mod">
          <ac:chgData name="Matthew Suderman" userId="2709995e-3ea8-4fb0-9b62-eb8034dec529" providerId="ADAL" clId="{0E34BF37-D3A1-4D43-A599-70CB49C8EC85}" dt="2021-10-03T22:33:56.263" v="2868" actId="20577"/>
          <ac:spMkLst>
            <pc:docMk/>
            <pc:sldMk cId="316733845" sldId="295"/>
            <ac:spMk id="2" creationId="{D8072004-0E62-4A41-9603-564DC9F5E1E6}"/>
          </ac:spMkLst>
        </pc:spChg>
        <pc:spChg chg="mod">
          <ac:chgData name="Matthew Suderman" userId="2709995e-3ea8-4fb0-9b62-eb8034dec529" providerId="ADAL" clId="{0E34BF37-D3A1-4D43-A599-70CB49C8EC85}" dt="2021-10-03T22:42:55.162" v="2978" actId="20577"/>
          <ac:spMkLst>
            <pc:docMk/>
            <pc:sldMk cId="316733845" sldId="295"/>
            <ac:spMk id="3" creationId="{C42E9CF8-2587-4F83-9062-3DA613FE3078}"/>
          </ac:spMkLst>
        </pc:spChg>
        <pc:graphicFrameChg chg="add mod modGraphic">
          <ac:chgData name="Matthew Suderman" userId="2709995e-3ea8-4fb0-9b62-eb8034dec529" providerId="ADAL" clId="{0E34BF37-D3A1-4D43-A599-70CB49C8EC85}" dt="2021-10-03T22:42:44.109" v="2964" actId="113"/>
          <ac:graphicFrameMkLst>
            <pc:docMk/>
            <pc:sldMk cId="316733845" sldId="295"/>
            <ac:graphicFrameMk id="4" creationId="{0D12BE19-E32B-4A0A-9BBD-8F70695C5397}"/>
          </ac:graphicFrameMkLst>
        </pc:graphicFrameChg>
      </pc:sldChg>
      <pc:sldChg chg="addSp delSp modSp new mod">
        <pc:chgData name="Matthew Suderman" userId="2709995e-3ea8-4fb0-9b62-eb8034dec529" providerId="ADAL" clId="{0E34BF37-D3A1-4D43-A599-70CB49C8EC85}" dt="2021-10-03T22:46:41.052" v="3116" actId="20577"/>
        <pc:sldMkLst>
          <pc:docMk/>
          <pc:sldMk cId="3120615481" sldId="296"/>
        </pc:sldMkLst>
        <pc:spChg chg="del">
          <ac:chgData name="Matthew Suderman" userId="2709995e-3ea8-4fb0-9b62-eb8034dec529" providerId="ADAL" clId="{0E34BF37-D3A1-4D43-A599-70CB49C8EC85}" dt="2021-10-03T22:42:01.918" v="2963"/>
          <ac:spMkLst>
            <pc:docMk/>
            <pc:sldMk cId="3120615481" sldId="296"/>
            <ac:spMk id="2" creationId="{E07DE2B4-36A9-4514-8602-14D3D7AC9D56}"/>
          </ac:spMkLst>
        </pc:spChg>
        <pc:spChg chg="del">
          <ac:chgData name="Matthew Suderman" userId="2709995e-3ea8-4fb0-9b62-eb8034dec529" providerId="ADAL" clId="{0E34BF37-D3A1-4D43-A599-70CB49C8EC85}" dt="2021-10-03T22:43:44.057" v="2981" actId="478"/>
          <ac:spMkLst>
            <pc:docMk/>
            <pc:sldMk cId="3120615481" sldId="296"/>
            <ac:spMk id="3" creationId="{90920DEA-CD12-4FC8-B5A7-A954AE4AD8C9}"/>
          </ac:spMkLst>
        </pc:spChg>
        <pc:spChg chg="add mod">
          <ac:chgData name="Matthew Suderman" userId="2709995e-3ea8-4fb0-9b62-eb8034dec529" providerId="ADAL" clId="{0E34BF37-D3A1-4D43-A599-70CB49C8EC85}" dt="2021-10-03T22:42:01.918" v="2963"/>
          <ac:spMkLst>
            <pc:docMk/>
            <pc:sldMk cId="3120615481" sldId="296"/>
            <ac:spMk id="4" creationId="{249C9B0E-4A17-4AB7-BED3-B83A942D064E}"/>
          </ac:spMkLst>
        </pc:spChg>
        <pc:spChg chg="add mod">
          <ac:chgData name="Matthew Suderman" userId="2709995e-3ea8-4fb0-9b62-eb8034dec529" providerId="ADAL" clId="{0E34BF37-D3A1-4D43-A599-70CB49C8EC85}" dt="2021-10-03T22:46:41.052" v="3116" actId="20577"/>
          <ac:spMkLst>
            <pc:docMk/>
            <pc:sldMk cId="3120615481" sldId="296"/>
            <ac:spMk id="6" creationId="{092C9648-28F9-402A-B383-B5968D87ACCA}"/>
          </ac:spMkLst>
        </pc:spChg>
        <pc:picChg chg="add mod">
          <ac:chgData name="Matthew Suderman" userId="2709995e-3ea8-4fb0-9b62-eb8034dec529" providerId="ADAL" clId="{0E34BF37-D3A1-4D43-A599-70CB49C8EC85}" dt="2021-10-03T22:44:34.077" v="2998" actId="167"/>
          <ac:picMkLst>
            <pc:docMk/>
            <pc:sldMk cId="3120615481" sldId="296"/>
            <ac:picMk id="6146" creationId="{13A84984-3D55-4803-B716-C456CFCB0A07}"/>
          </ac:picMkLst>
        </pc:picChg>
      </pc:sldChg>
      <pc:sldChg chg="modSp new mod modAnim">
        <pc:chgData name="Matthew Suderman" userId="2709995e-3ea8-4fb0-9b62-eb8034dec529" providerId="ADAL" clId="{0E34BF37-D3A1-4D43-A599-70CB49C8EC85}" dt="2021-10-03T23:06:11.219" v="3652"/>
        <pc:sldMkLst>
          <pc:docMk/>
          <pc:sldMk cId="2877745955" sldId="297"/>
        </pc:sldMkLst>
        <pc:spChg chg="mod">
          <ac:chgData name="Matthew Suderman" userId="2709995e-3ea8-4fb0-9b62-eb8034dec529" providerId="ADAL" clId="{0E34BF37-D3A1-4D43-A599-70CB49C8EC85}" dt="2021-10-03T22:48:26.648" v="3126"/>
          <ac:spMkLst>
            <pc:docMk/>
            <pc:sldMk cId="2877745955" sldId="297"/>
            <ac:spMk id="2" creationId="{4165F1E3-FF94-4B11-A7F0-6B6A29E3893D}"/>
          </ac:spMkLst>
        </pc:spChg>
        <pc:spChg chg="mod">
          <ac:chgData name="Matthew Suderman" userId="2709995e-3ea8-4fb0-9b62-eb8034dec529" providerId="ADAL" clId="{0E34BF37-D3A1-4D43-A599-70CB49C8EC85}" dt="2021-10-03T23:04:03.319" v="3650" actId="20577"/>
          <ac:spMkLst>
            <pc:docMk/>
            <pc:sldMk cId="2877745955" sldId="297"/>
            <ac:spMk id="3" creationId="{AAEEDB6E-A31B-419C-BDD0-D8B81524E3CB}"/>
          </ac:spMkLst>
        </pc:spChg>
      </pc:sldChg>
      <pc:sldChg chg="modSp new mod ord modAnim">
        <pc:chgData name="Matthew Suderman" userId="2709995e-3ea8-4fb0-9b62-eb8034dec529" providerId="ADAL" clId="{0E34BF37-D3A1-4D43-A599-70CB49C8EC85}" dt="2021-10-03T23:33:27.446" v="4129" actId="20577"/>
        <pc:sldMkLst>
          <pc:docMk/>
          <pc:sldMk cId="2620836704" sldId="298"/>
        </pc:sldMkLst>
        <pc:spChg chg="mod">
          <ac:chgData name="Matthew Suderman" userId="2709995e-3ea8-4fb0-9b62-eb8034dec529" providerId="ADAL" clId="{0E34BF37-D3A1-4D43-A599-70CB49C8EC85}" dt="2021-10-03T23:21:27.426" v="3675" actId="20577"/>
          <ac:spMkLst>
            <pc:docMk/>
            <pc:sldMk cId="2620836704" sldId="298"/>
            <ac:spMk id="2" creationId="{E67FD9D8-115E-4893-87D2-CB85C3F4049A}"/>
          </ac:spMkLst>
        </pc:spChg>
        <pc:spChg chg="mod">
          <ac:chgData name="Matthew Suderman" userId="2709995e-3ea8-4fb0-9b62-eb8034dec529" providerId="ADAL" clId="{0E34BF37-D3A1-4D43-A599-70CB49C8EC85}" dt="2021-10-03T23:33:27.446" v="4129" actId="20577"/>
          <ac:spMkLst>
            <pc:docMk/>
            <pc:sldMk cId="2620836704" sldId="298"/>
            <ac:spMk id="3" creationId="{9C38802B-EA75-472B-95A7-7271BFF3F1DC}"/>
          </ac:spMkLst>
        </pc:spChg>
      </pc:sldChg>
      <pc:sldChg chg="modSp add mod modAnim">
        <pc:chgData name="Matthew Suderman" userId="2709995e-3ea8-4fb0-9b62-eb8034dec529" providerId="ADAL" clId="{0E34BF37-D3A1-4D43-A599-70CB49C8EC85}" dt="2021-10-03T23:53:10.304" v="4746" actId="20577"/>
        <pc:sldMkLst>
          <pc:docMk/>
          <pc:sldMk cId="2515515165" sldId="299"/>
        </pc:sldMkLst>
        <pc:spChg chg="mod">
          <ac:chgData name="Matthew Suderman" userId="2709995e-3ea8-4fb0-9b62-eb8034dec529" providerId="ADAL" clId="{0E34BF37-D3A1-4D43-A599-70CB49C8EC85}" dt="2021-10-03T23:53:10.304" v="4746" actId="20577"/>
          <ac:spMkLst>
            <pc:docMk/>
            <pc:sldMk cId="2515515165" sldId="299"/>
            <ac:spMk id="3" creationId="{9C38802B-EA75-472B-95A7-7271BFF3F1DC}"/>
          </ac:spMkLst>
        </pc:spChg>
      </pc:sldChg>
    </pc:docChg>
  </pc:docChgLst>
  <pc:docChgLst>
    <pc:chgData name="Matthew Suderman" userId="2709995e-3ea8-4fb0-9b62-eb8034dec529" providerId="ADAL" clId="{44ABC440-BE36-4E57-80F4-923353E0083B}"/>
    <pc:docChg chg="undo custSel addSld delSld modSld sldOrd">
      <pc:chgData name="Matthew Suderman" userId="2709995e-3ea8-4fb0-9b62-eb8034dec529" providerId="ADAL" clId="{44ABC440-BE36-4E57-80F4-923353E0083B}" dt="2022-09-05T06:59:27.901" v="6908" actId="20577"/>
      <pc:docMkLst>
        <pc:docMk/>
      </pc:docMkLst>
      <pc:sldChg chg="modSp mod">
        <pc:chgData name="Matthew Suderman" userId="2709995e-3ea8-4fb0-9b62-eb8034dec529" providerId="ADAL" clId="{44ABC440-BE36-4E57-80F4-923353E0083B}" dt="2022-09-04T23:20:40.523" v="6283" actId="20577"/>
        <pc:sldMkLst>
          <pc:docMk/>
          <pc:sldMk cId="0" sldId="288"/>
        </pc:sldMkLst>
        <pc:spChg chg="mod">
          <ac:chgData name="Matthew Suderman" userId="2709995e-3ea8-4fb0-9b62-eb8034dec529" providerId="ADAL" clId="{44ABC440-BE36-4E57-80F4-923353E0083B}" dt="2022-09-04T23:20:40.523" v="6283" actId="20577"/>
          <ac:spMkLst>
            <pc:docMk/>
            <pc:sldMk cId="0" sldId="288"/>
            <ac:spMk id="3" creationId="{00000000-0000-0000-0000-000000000000}"/>
          </ac:spMkLst>
        </pc:spChg>
      </pc:sldChg>
      <pc:sldChg chg="del">
        <pc:chgData name="Matthew Suderman" userId="2709995e-3ea8-4fb0-9b62-eb8034dec529" providerId="ADAL" clId="{44ABC440-BE36-4E57-80F4-923353E0083B}" dt="2022-09-04T19:53:42.911" v="3" actId="47"/>
        <pc:sldMkLst>
          <pc:docMk/>
          <pc:sldMk cId="2249447717" sldId="312"/>
        </pc:sldMkLst>
      </pc:sldChg>
      <pc:sldChg chg="modSp mod">
        <pc:chgData name="Matthew Suderman" userId="2709995e-3ea8-4fb0-9b62-eb8034dec529" providerId="ADAL" clId="{44ABC440-BE36-4E57-80F4-923353E0083B}" dt="2022-09-04T21:13:56.880" v="483" actId="122"/>
        <pc:sldMkLst>
          <pc:docMk/>
          <pc:sldMk cId="134748114" sldId="313"/>
        </pc:sldMkLst>
        <pc:spChg chg="mod">
          <ac:chgData name="Matthew Suderman" userId="2709995e-3ea8-4fb0-9b62-eb8034dec529" providerId="ADAL" clId="{44ABC440-BE36-4E57-80F4-923353E0083B}" dt="2022-09-04T21:07:40.873" v="325" actId="20577"/>
          <ac:spMkLst>
            <pc:docMk/>
            <pc:sldMk cId="134748114" sldId="313"/>
            <ac:spMk id="2" creationId="{D82BBF19-862D-4DF2-8B5E-A1E03FD289A3}"/>
          </ac:spMkLst>
        </pc:spChg>
        <pc:graphicFrameChg chg="mod modGraphic">
          <ac:chgData name="Matthew Suderman" userId="2709995e-3ea8-4fb0-9b62-eb8034dec529" providerId="ADAL" clId="{44ABC440-BE36-4E57-80F4-923353E0083B}" dt="2022-09-04T21:13:56.880" v="483" actId="122"/>
          <ac:graphicFrameMkLst>
            <pc:docMk/>
            <pc:sldMk cId="134748114" sldId="313"/>
            <ac:graphicFrameMk id="4" creationId="{0C50E2B2-13D8-4F72-B488-B708F1BDC2C3}"/>
          </ac:graphicFrameMkLst>
        </pc:graphicFrameChg>
      </pc:sldChg>
      <pc:sldChg chg="del">
        <pc:chgData name="Matthew Suderman" userId="2709995e-3ea8-4fb0-9b62-eb8034dec529" providerId="ADAL" clId="{44ABC440-BE36-4E57-80F4-923353E0083B}" dt="2022-09-04T19:53:42.203" v="0" actId="47"/>
        <pc:sldMkLst>
          <pc:docMk/>
          <pc:sldMk cId="1535385012" sldId="314"/>
        </pc:sldMkLst>
      </pc:sldChg>
      <pc:sldChg chg="addSp delSp modSp new mod ord chgLayout">
        <pc:chgData name="Matthew Suderman" userId="2709995e-3ea8-4fb0-9b62-eb8034dec529" providerId="ADAL" clId="{44ABC440-BE36-4E57-80F4-923353E0083B}" dt="2022-09-04T23:19:17.291" v="6212" actId="1076"/>
        <pc:sldMkLst>
          <pc:docMk/>
          <pc:sldMk cId="3181460134" sldId="314"/>
        </pc:sldMkLst>
        <pc:spChg chg="add del mod">
          <ac:chgData name="Matthew Suderman" userId="2709995e-3ea8-4fb0-9b62-eb8034dec529" providerId="ADAL" clId="{44ABC440-BE36-4E57-80F4-923353E0083B}" dt="2022-09-04T19:55:47.085" v="142" actId="20577"/>
          <ac:spMkLst>
            <pc:docMk/>
            <pc:sldMk cId="3181460134" sldId="314"/>
            <ac:spMk id="2" creationId="{015349E8-46E2-8FD8-462C-85D2A6E26FDC}"/>
          </ac:spMkLst>
        </pc:spChg>
        <pc:spChg chg="del">
          <ac:chgData name="Matthew Suderman" userId="2709995e-3ea8-4fb0-9b62-eb8034dec529" providerId="ADAL" clId="{44ABC440-BE36-4E57-80F4-923353E0083B}" dt="2022-09-04T19:53:55.331" v="15"/>
          <ac:spMkLst>
            <pc:docMk/>
            <pc:sldMk cId="3181460134" sldId="314"/>
            <ac:spMk id="3" creationId="{9080646A-D765-DB73-6ABB-CF78289A3166}"/>
          </ac:spMkLst>
        </pc:spChg>
        <pc:spChg chg="add del mod ord">
          <ac:chgData name="Matthew Suderman" userId="2709995e-3ea8-4fb0-9b62-eb8034dec529" providerId="ADAL" clId="{44ABC440-BE36-4E57-80F4-923353E0083B}" dt="2022-09-04T19:54:12.126" v="19" actId="700"/>
          <ac:spMkLst>
            <pc:docMk/>
            <pc:sldMk cId="3181460134" sldId="314"/>
            <ac:spMk id="4" creationId="{218BA3D9-AE0E-E2F8-2281-7D4A3EB66F06}"/>
          </ac:spMkLst>
        </pc:spChg>
        <pc:spChg chg="add mod">
          <ac:chgData name="Matthew Suderman" userId="2709995e-3ea8-4fb0-9b62-eb8034dec529" providerId="ADAL" clId="{44ABC440-BE36-4E57-80F4-923353E0083B}" dt="2022-09-04T21:17:18.971" v="702" actId="122"/>
          <ac:spMkLst>
            <pc:docMk/>
            <pc:sldMk cId="3181460134" sldId="314"/>
            <ac:spMk id="6" creationId="{A4C6EFA0-8083-A9DC-7FDE-970B7BEE42A0}"/>
          </ac:spMkLst>
        </pc:spChg>
        <pc:spChg chg="add mod">
          <ac:chgData name="Matthew Suderman" userId="2709995e-3ea8-4fb0-9b62-eb8034dec529" providerId="ADAL" clId="{44ABC440-BE36-4E57-80F4-923353E0083B}" dt="2022-09-04T23:19:17.291" v="6212" actId="1076"/>
          <ac:spMkLst>
            <pc:docMk/>
            <pc:sldMk cId="3181460134" sldId="314"/>
            <ac:spMk id="7" creationId="{15C49562-16AA-8300-5ADC-3123FB29CF90}"/>
          </ac:spMkLst>
        </pc:spChg>
        <pc:spChg chg="add mod">
          <ac:chgData name="Matthew Suderman" userId="2709995e-3ea8-4fb0-9b62-eb8034dec529" providerId="ADAL" clId="{44ABC440-BE36-4E57-80F4-923353E0083B}" dt="2022-09-04T19:57:35.860" v="252" actId="20577"/>
          <ac:spMkLst>
            <pc:docMk/>
            <pc:sldMk cId="3181460134" sldId="314"/>
            <ac:spMk id="8" creationId="{700F325D-952A-0C88-6FF3-A9CC9B9EE73B}"/>
          </ac:spMkLst>
        </pc:spChg>
        <pc:spChg chg="add mod">
          <ac:chgData name="Matthew Suderman" userId="2709995e-3ea8-4fb0-9b62-eb8034dec529" providerId="ADAL" clId="{44ABC440-BE36-4E57-80F4-923353E0083B}" dt="2022-09-04T19:57:14.880" v="194" actId="1036"/>
          <ac:spMkLst>
            <pc:docMk/>
            <pc:sldMk cId="3181460134" sldId="314"/>
            <ac:spMk id="9" creationId="{15E7C7C0-EF6D-296C-C5AE-E7C02CCCE53E}"/>
          </ac:spMkLst>
        </pc:spChg>
        <pc:picChg chg="add mod ord">
          <ac:chgData name="Matthew Suderman" userId="2709995e-3ea8-4fb0-9b62-eb8034dec529" providerId="ADAL" clId="{44ABC440-BE36-4E57-80F4-923353E0083B}" dt="2022-09-04T19:54:12.126" v="19" actId="700"/>
          <ac:picMkLst>
            <pc:docMk/>
            <pc:sldMk cId="3181460134" sldId="314"/>
            <ac:picMk id="1026" creationId="{A8E6E8D5-665A-EA9C-EE38-CC90080CFC46}"/>
          </ac:picMkLst>
        </pc:picChg>
      </pc:sldChg>
      <pc:sldChg chg="addSp modSp new mod ord">
        <pc:chgData name="Matthew Suderman" userId="2709995e-3ea8-4fb0-9b62-eb8034dec529" providerId="ADAL" clId="{44ABC440-BE36-4E57-80F4-923353E0083B}" dt="2022-09-04T23:20:26.703" v="6263"/>
        <pc:sldMkLst>
          <pc:docMk/>
          <pc:sldMk cId="1830795347" sldId="315"/>
        </pc:sldMkLst>
        <pc:spChg chg="mod">
          <ac:chgData name="Matthew Suderman" userId="2709995e-3ea8-4fb0-9b62-eb8034dec529" providerId="ADAL" clId="{44ABC440-BE36-4E57-80F4-923353E0083B}" dt="2022-09-04T21:19:26.037" v="741" actId="20577"/>
          <ac:spMkLst>
            <pc:docMk/>
            <pc:sldMk cId="1830795347" sldId="315"/>
            <ac:spMk id="2" creationId="{E542E361-EEB2-5BF9-2E40-A2939D53F858}"/>
          </ac:spMkLst>
        </pc:spChg>
        <pc:spChg chg="mod">
          <ac:chgData name="Matthew Suderman" userId="2709995e-3ea8-4fb0-9b62-eb8034dec529" providerId="ADAL" clId="{44ABC440-BE36-4E57-80F4-923353E0083B}" dt="2022-09-04T21:49:27.158" v="2572" actId="20577"/>
          <ac:spMkLst>
            <pc:docMk/>
            <pc:sldMk cId="1830795347" sldId="315"/>
            <ac:spMk id="3" creationId="{ADB99855-714D-B6DD-8A97-52F83C22EC1A}"/>
          </ac:spMkLst>
        </pc:spChg>
        <pc:spChg chg="add mod">
          <ac:chgData name="Matthew Suderman" userId="2709995e-3ea8-4fb0-9b62-eb8034dec529" providerId="ADAL" clId="{44ABC440-BE36-4E57-80F4-923353E0083B}" dt="2022-09-04T23:20:26.703" v="6263"/>
          <ac:spMkLst>
            <pc:docMk/>
            <pc:sldMk cId="1830795347" sldId="315"/>
            <ac:spMk id="4" creationId="{DEB043C4-B74A-9018-F9F0-D17AAA5E57FC}"/>
          </ac:spMkLst>
        </pc:spChg>
      </pc:sldChg>
      <pc:sldChg chg="del">
        <pc:chgData name="Matthew Suderman" userId="2709995e-3ea8-4fb0-9b62-eb8034dec529" providerId="ADAL" clId="{44ABC440-BE36-4E57-80F4-923353E0083B}" dt="2022-09-04T19:53:42.671" v="1" actId="47"/>
        <pc:sldMkLst>
          <pc:docMk/>
          <pc:sldMk cId="2846074351" sldId="315"/>
        </pc:sldMkLst>
      </pc:sldChg>
      <pc:sldChg chg="del">
        <pc:chgData name="Matthew Suderman" userId="2709995e-3ea8-4fb0-9b62-eb8034dec529" providerId="ADAL" clId="{44ABC440-BE36-4E57-80F4-923353E0083B}" dt="2022-09-04T19:53:42.734" v="2" actId="47"/>
        <pc:sldMkLst>
          <pc:docMk/>
          <pc:sldMk cId="601822652" sldId="316"/>
        </pc:sldMkLst>
      </pc:sldChg>
      <pc:sldChg chg="addSp modSp add del mod">
        <pc:chgData name="Matthew Suderman" userId="2709995e-3ea8-4fb0-9b62-eb8034dec529" providerId="ADAL" clId="{44ABC440-BE36-4E57-80F4-923353E0083B}" dt="2022-09-04T21:15:34.935" v="498" actId="14734"/>
        <pc:sldMkLst>
          <pc:docMk/>
          <pc:sldMk cId="2633948326" sldId="316"/>
        </pc:sldMkLst>
        <pc:spChg chg="mod">
          <ac:chgData name="Matthew Suderman" userId="2709995e-3ea8-4fb0-9b62-eb8034dec529" providerId="ADAL" clId="{44ABC440-BE36-4E57-80F4-923353E0083B}" dt="2022-09-04T21:07:50.590" v="343" actId="20577"/>
          <ac:spMkLst>
            <pc:docMk/>
            <pc:sldMk cId="2633948326" sldId="316"/>
            <ac:spMk id="2" creationId="{D82BBF19-862D-4DF2-8B5E-A1E03FD289A3}"/>
          </ac:spMkLst>
        </pc:spChg>
        <pc:spChg chg="add mod">
          <ac:chgData name="Matthew Suderman" userId="2709995e-3ea8-4fb0-9b62-eb8034dec529" providerId="ADAL" clId="{44ABC440-BE36-4E57-80F4-923353E0083B}" dt="2022-09-04T21:12:07.015" v="453" actId="1037"/>
          <ac:spMkLst>
            <pc:docMk/>
            <pc:sldMk cId="2633948326" sldId="316"/>
            <ac:spMk id="5" creationId="{FCE760C9-47C5-2DCB-0759-22508CC0161F}"/>
          </ac:spMkLst>
        </pc:spChg>
        <pc:graphicFrameChg chg="add mod modGraphic">
          <ac:chgData name="Matthew Suderman" userId="2709995e-3ea8-4fb0-9b62-eb8034dec529" providerId="ADAL" clId="{44ABC440-BE36-4E57-80F4-923353E0083B}" dt="2022-09-04T21:15:34.935" v="498" actId="14734"/>
          <ac:graphicFrameMkLst>
            <pc:docMk/>
            <pc:sldMk cId="2633948326" sldId="316"/>
            <ac:graphicFrameMk id="3" creationId="{CE5DB1BB-F6DE-029F-FC9E-BAE8540EE316}"/>
          </ac:graphicFrameMkLst>
        </pc:graphicFrameChg>
        <pc:graphicFrameChg chg="mod modGraphic">
          <ac:chgData name="Matthew Suderman" userId="2709995e-3ea8-4fb0-9b62-eb8034dec529" providerId="ADAL" clId="{44ABC440-BE36-4E57-80F4-923353E0083B}" dt="2022-09-04T21:14:54.850" v="491" actId="14734"/>
          <ac:graphicFrameMkLst>
            <pc:docMk/>
            <pc:sldMk cId="2633948326" sldId="316"/>
            <ac:graphicFrameMk id="4" creationId="{0C50E2B2-13D8-4F72-B488-B708F1BDC2C3}"/>
          </ac:graphicFrameMkLst>
        </pc:graphicFrameChg>
      </pc:sldChg>
      <pc:sldChg chg="addSp delSp modSp add mod">
        <pc:chgData name="Matthew Suderman" userId="2709995e-3ea8-4fb0-9b62-eb8034dec529" providerId="ADAL" clId="{44ABC440-BE36-4E57-80F4-923353E0083B}" dt="2022-09-04T21:10:06.836" v="413" actId="122"/>
        <pc:sldMkLst>
          <pc:docMk/>
          <pc:sldMk cId="1936579427" sldId="317"/>
        </pc:sldMkLst>
        <pc:spChg chg="mod">
          <ac:chgData name="Matthew Suderman" userId="2709995e-3ea8-4fb0-9b62-eb8034dec529" providerId="ADAL" clId="{44ABC440-BE36-4E57-80F4-923353E0083B}" dt="2022-09-04T21:09:37.375" v="405" actId="20577"/>
          <ac:spMkLst>
            <pc:docMk/>
            <pc:sldMk cId="1936579427" sldId="317"/>
            <ac:spMk id="2" creationId="{D82BBF19-862D-4DF2-8B5E-A1E03FD289A3}"/>
          </ac:spMkLst>
        </pc:spChg>
        <pc:spChg chg="add del mod">
          <ac:chgData name="Matthew Suderman" userId="2709995e-3ea8-4fb0-9b62-eb8034dec529" providerId="ADAL" clId="{44ABC440-BE36-4E57-80F4-923353E0083B}" dt="2022-09-04T21:09:17.766" v="353" actId="478"/>
          <ac:spMkLst>
            <pc:docMk/>
            <pc:sldMk cId="1936579427" sldId="317"/>
            <ac:spMk id="5" creationId="{E85BAE09-C300-87C7-3B35-DBF1DFDF307E}"/>
          </ac:spMkLst>
        </pc:spChg>
        <pc:graphicFrameChg chg="add del mod modGraphic">
          <ac:chgData name="Matthew Suderman" userId="2709995e-3ea8-4fb0-9b62-eb8034dec529" providerId="ADAL" clId="{44ABC440-BE36-4E57-80F4-923353E0083B}" dt="2022-09-04T21:10:06.836" v="413" actId="122"/>
          <ac:graphicFrameMkLst>
            <pc:docMk/>
            <pc:sldMk cId="1936579427" sldId="317"/>
            <ac:graphicFrameMk id="4" creationId="{0C50E2B2-13D8-4F72-B488-B708F1BDC2C3}"/>
          </ac:graphicFrameMkLst>
        </pc:graphicFrameChg>
      </pc:sldChg>
      <pc:sldChg chg="del">
        <pc:chgData name="Matthew Suderman" userId="2709995e-3ea8-4fb0-9b62-eb8034dec529" providerId="ADAL" clId="{44ABC440-BE36-4E57-80F4-923353E0083B}" dt="2022-09-04T19:53:44.175" v="11" actId="47"/>
        <pc:sldMkLst>
          <pc:docMk/>
          <pc:sldMk cId="3846274336" sldId="317"/>
        </pc:sldMkLst>
      </pc:sldChg>
      <pc:sldChg chg="addSp modSp new mod ord">
        <pc:chgData name="Matthew Suderman" userId="2709995e-3ea8-4fb0-9b62-eb8034dec529" providerId="ADAL" clId="{44ABC440-BE36-4E57-80F4-923353E0083B}" dt="2022-09-04T23:19:58.820" v="6238" actId="1076"/>
        <pc:sldMkLst>
          <pc:docMk/>
          <pc:sldMk cId="1667566917" sldId="318"/>
        </pc:sldMkLst>
        <pc:spChg chg="mod">
          <ac:chgData name="Matthew Suderman" userId="2709995e-3ea8-4fb0-9b62-eb8034dec529" providerId="ADAL" clId="{44ABC440-BE36-4E57-80F4-923353E0083B}" dt="2022-09-04T21:54:37.448" v="2858" actId="20577"/>
          <ac:spMkLst>
            <pc:docMk/>
            <pc:sldMk cId="1667566917" sldId="318"/>
            <ac:spMk id="2" creationId="{8A7196ED-D3FE-1476-C660-C35245476A65}"/>
          </ac:spMkLst>
        </pc:spChg>
        <pc:spChg chg="mod">
          <ac:chgData name="Matthew Suderman" userId="2709995e-3ea8-4fb0-9b62-eb8034dec529" providerId="ADAL" clId="{44ABC440-BE36-4E57-80F4-923353E0083B}" dt="2022-09-04T21:54:07.438" v="2756" actId="20577"/>
          <ac:spMkLst>
            <pc:docMk/>
            <pc:sldMk cId="1667566917" sldId="318"/>
            <ac:spMk id="3" creationId="{63BFA125-EC38-3463-7F56-4ADDEA47DC3E}"/>
          </ac:spMkLst>
        </pc:spChg>
        <pc:spChg chg="add mod">
          <ac:chgData name="Matthew Suderman" userId="2709995e-3ea8-4fb0-9b62-eb8034dec529" providerId="ADAL" clId="{44ABC440-BE36-4E57-80F4-923353E0083B}" dt="2022-09-04T23:19:58.820" v="6238" actId="1076"/>
          <ac:spMkLst>
            <pc:docMk/>
            <pc:sldMk cId="1667566917" sldId="318"/>
            <ac:spMk id="4" creationId="{60571E3D-7132-2D91-0FC3-84237274445E}"/>
          </ac:spMkLst>
        </pc:spChg>
      </pc:sldChg>
      <pc:sldChg chg="addSp delSp modSp new mod ord">
        <pc:chgData name="Matthew Suderman" userId="2709995e-3ea8-4fb0-9b62-eb8034dec529" providerId="ADAL" clId="{44ABC440-BE36-4E57-80F4-923353E0083B}" dt="2022-09-04T23:20:24.877" v="6262"/>
        <pc:sldMkLst>
          <pc:docMk/>
          <pc:sldMk cId="3485252096" sldId="319"/>
        </pc:sldMkLst>
        <pc:spChg chg="mod">
          <ac:chgData name="Matthew Suderman" userId="2709995e-3ea8-4fb0-9b62-eb8034dec529" providerId="ADAL" clId="{44ABC440-BE36-4E57-80F4-923353E0083B}" dt="2022-09-04T22:04:03.506" v="3332" actId="20577"/>
          <ac:spMkLst>
            <pc:docMk/>
            <pc:sldMk cId="3485252096" sldId="319"/>
            <ac:spMk id="2" creationId="{2850E562-8D62-1846-6B4B-5747895B35D0}"/>
          </ac:spMkLst>
        </pc:spChg>
        <pc:spChg chg="mod">
          <ac:chgData name="Matthew Suderman" userId="2709995e-3ea8-4fb0-9b62-eb8034dec529" providerId="ADAL" clId="{44ABC440-BE36-4E57-80F4-923353E0083B}" dt="2022-09-04T22:09:47.744" v="3436" actId="20577"/>
          <ac:spMkLst>
            <pc:docMk/>
            <pc:sldMk cId="3485252096" sldId="319"/>
            <ac:spMk id="3" creationId="{E52F620B-828B-C3D7-967E-3A5A55581A07}"/>
          </ac:spMkLst>
        </pc:spChg>
        <pc:spChg chg="add del">
          <ac:chgData name="Matthew Suderman" userId="2709995e-3ea8-4fb0-9b62-eb8034dec529" providerId="ADAL" clId="{44ABC440-BE36-4E57-80F4-923353E0083B}" dt="2022-09-04T22:08:28.052" v="3357" actId="22"/>
          <ac:spMkLst>
            <pc:docMk/>
            <pc:sldMk cId="3485252096" sldId="319"/>
            <ac:spMk id="6" creationId="{DDD71ED8-D5EE-2D14-B541-9727D984A7B6}"/>
          </ac:spMkLst>
        </pc:spChg>
        <pc:spChg chg="add mod">
          <ac:chgData name="Matthew Suderman" userId="2709995e-3ea8-4fb0-9b62-eb8034dec529" providerId="ADAL" clId="{44ABC440-BE36-4E57-80F4-923353E0083B}" dt="2022-09-04T23:20:24.877" v="6262"/>
          <ac:spMkLst>
            <pc:docMk/>
            <pc:sldMk cId="3485252096" sldId="319"/>
            <ac:spMk id="8" creationId="{821DBC04-FEAB-9D1F-60FA-0B24F03D02BD}"/>
          </ac:spMkLst>
        </pc:spChg>
        <pc:picChg chg="add mod">
          <ac:chgData name="Matthew Suderman" userId="2709995e-3ea8-4fb0-9b62-eb8034dec529" providerId="ADAL" clId="{44ABC440-BE36-4E57-80F4-923353E0083B}" dt="2022-09-04T22:08:45.382" v="3362" actId="1076"/>
          <ac:picMkLst>
            <pc:docMk/>
            <pc:sldMk cId="3485252096" sldId="319"/>
            <ac:picMk id="7" creationId="{A3820E09-1D30-B313-A737-353470EA82FF}"/>
          </ac:picMkLst>
        </pc:picChg>
        <pc:picChg chg="add del mod">
          <ac:chgData name="Matthew Suderman" userId="2709995e-3ea8-4fb0-9b62-eb8034dec529" providerId="ADAL" clId="{44ABC440-BE36-4E57-80F4-923353E0083B}" dt="2022-09-04T22:03:11.624" v="3220" actId="21"/>
          <ac:picMkLst>
            <pc:docMk/>
            <pc:sldMk cId="3485252096" sldId="319"/>
            <ac:picMk id="2050" creationId="{3739669D-0545-1120-9821-94688F617582}"/>
          </ac:picMkLst>
        </pc:picChg>
      </pc:sldChg>
      <pc:sldChg chg="del">
        <pc:chgData name="Matthew Suderman" userId="2709995e-3ea8-4fb0-9b62-eb8034dec529" providerId="ADAL" clId="{44ABC440-BE36-4E57-80F4-923353E0083B}" dt="2022-09-04T19:53:43.213" v="5" actId="47"/>
        <pc:sldMkLst>
          <pc:docMk/>
          <pc:sldMk cId="3822968762" sldId="319"/>
        </pc:sldMkLst>
      </pc:sldChg>
      <pc:sldChg chg="del">
        <pc:chgData name="Matthew Suderman" userId="2709995e-3ea8-4fb0-9b62-eb8034dec529" providerId="ADAL" clId="{44ABC440-BE36-4E57-80F4-923353E0083B}" dt="2022-09-04T19:53:43.041" v="4" actId="47"/>
        <pc:sldMkLst>
          <pc:docMk/>
          <pc:sldMk cId="511617222" sldId="320"/>
        </pc:sldMkLst>
      </pc:sldChg>
      <pc:sldChg chg="addSp delSp modSp new del mod">
        <pc:chgData name="Matthew Suderman" userId="2709995e-3ea8-4fb0-9b62-eb8034dec529" providerId="ADAL" clId="{44ABC440-BE36-4E57-80F4-923353E0083B}" dt="2022-09-04T22:09:59.009" v="3438" actId="47"/>
        <pc:sldMkLst>
          <pc:docMk/>
          <pc:sldMk cId="2548601717" sldId="320"/>
        </pc:sldMkLst>
        <pc:spChg chg="mod">
          <ac:chgData name="Matthew Suderman" userId="2709995e-3ea8-4fb0-9b62-eb8034dec529" providerId="ADAL" clId="{44ABC440-BE36-4E57-80F4-923353E0083B}" dt="2022-09-04T22:04:31.618" v="3350"/>
          <ac:spMkLst>
            <pc:docMk/>
            <pc:sldMk cId="2548601717" sldId="320"/>
            <ac:spMk id="2" creationId="{E3EC5A3D-3BE4-CC23-A851-57585AB04FA0}"/>
          </ac:spMkLst>
        </pc:spChg>
        <pc:spChg chg="del">
          <ac:chgData name="Matthew Suderman" userId="2709995e-3ea8-4fb0-9b62-eb8034dec529" providerId="ADAL" clId="{44ABC440-BE36-4E57-80F4-923353E0083B}" dt="2022-09-04T22:03:05.072" v="3218"/>
          <ac:spMkLst>
            <pc:docMk/>
            <pc:sldMk cId="2548601717" sldId="320"/>
            <ac:spMk id="3" creationId="{6849CF2B-27C9-AE45-A149-4A4DF9D53AF3}"/>
          </ac:spMkLst>
        </pc:spChg>
        <pc:spChg chg="add del mod">
          <ac:chgData name="Matthew Suderman" userId="2709995e-3ea8-4fb0-9b62-eb8034dec529" providerId="ADAL" clId="{44ABC440-BE36-4E57-80F4-923353E0083B}" dt="2022-09-04T22:08:30.850" v="3358" actId="478"/>
          <ac:spMkLst>
            <pc:docMk/>
            <pc:sldMk cId="2548601717" sldId="320"/>
            <ac:spMk id="4" creationId="{53C6D6D8-2A75-2CBD-0536-F884E166FF7B}"/>
          </ac:spMkLst>
        </pc:spChg>
        <pc:spChg chg="add mod">
          <ac:chgData name="Matthew Suderman" userId="2709995e-3ea8-4fb0-9b62-eb8034dec529" providerId="ADAL" clId="{44ABC440-BE36-4E57-80F4-923353E0083B}" dt="2022-09-04T22:08:33.510" v="3359" actId="21"/>
          <ac:spMkLst>
            <pc:docMk/>
            <pc:sldMk cId="2548601717" sldId="320"/>
            <ac:spMk id="6" creationId="{2B70735B-E62E-D06B-ED0E-67BFA70F27C0}"/>
          </ac:spMkLst>
        </pc:spChg>
        <pc:picChg chg="add del mod">
          <ac:chgData name="Matthew Suderman" userId="2709995e-3ea8-4fb0-9b62-eb8034dec529" providerId="ADAL" clId="{44ABC440-BE36-4E57-80F4-923353E0083B}" dt="2022-09-04T22:03:35.611" v="3225" actId="478"/>
          <ac:picMkLst>
            <pc:docMk/>
            <pc:sldMk cId="2548601717" sldId="320"/>
            <ac:picMk id="5" creationId="{A3667C63-F7E3-91B4-E570-DEDF79076908}"/>
          </ac:picMkLst>
        </pc:picChg>
        <pc:picChg chg="add del mod">
          <ac:chgData name="Matthew Suderman" userId="2709995e-3ea8-4fb0-9b62-eb8034dec529" providerId="ADAL" clId="{44ABC440-BE36-4E57-80F4-923353E0083B}" dt="2022-09-04T22:08:33.510" v="3359" actId="21"/>
          <ac:picMkLst>
            <pc:docMk/>
            <pc:sldMk cId="2548601717" sldId="320"/>
            <ac:picMk id="3074" creationId="{5E35756F-9126-54FF-F952-BD3D57ED1273}"/>
          </ac:picMkLst>
        </pc:picChg>
      </pc:sldChg>
      <pc:sldChg chg="addSp modSp new mod ord">
        <pc:chgData name="Matthew Suderman" userId="2709995e-3ea8-4fb0-9b62-eb8034dec529" providerId="ADAL" clId="{44ABC440-BE36-4E57-80F4-923353E0083B}" dt="2022-09-04T23:20:20.789" v="6261"/>
        <pc:sldMkLst>
          <pc:docMk/>
          <pc:sldMk cId="824393426" sldId="321"/>
        </pc:sldMkLst>
        <pc:spChg chg="mod">
          <ac:chgData name="Matthew Suderman" userId="2709995e-3ea8-4fb0-9b62-eb8034dec529" providerId="ADAL" clId="{44ABC440-BE36-4E57-80F4-923353E0083B}" dt="2022-09-04T22:21:23.522" v="3992" actId="20577"/>
          <ac:spMkLst>
            <pc:docMk/>
            <pc:sldMk cId="824393426" sldId="321"/>
            <ac:spMk id="2" creationId="{C9D02F5B-C9E6-1BA4-0946-B385F1B35442}"/>
          </ac:spMkLst>
        </pc:spChg>
        <pc:spChg chg="mod">
          <ac:chgData name="Matthew Suderman" userId="2709995e-3ea8-4fb0-9b62-eb8034dec529" providerId="ADAL" clId="{44ABC440-BE36-4E57-80F4-923353E0083B}" dt="2022-09-04T22:22:58.576" v="4297" actId="20577"/>
          <ac:spMkLst>
            <pc:docMk/>
            <pc:sldMk cId="824393426" sldId="321"/>
            <ac:spMk id="3" creationId="{5887F3E5-7706-4CD3-CA52-E816E3935167}"/>
          </ac:spMkLst>
        </pc:spChg>
        <pc:spChg chg="add mod">
          <ac:chgData name="Matthew Suderman" userId="2709995e-3ea8-4fb0-9b62-eb8034dec529" providerId="ADAL" clId="{44ABC440-BE36-4E57-80F4-923353E0083B}" dt="2022-09-04T23:20:20.789" v="6261"/>
          <ac:spMkLst>
            <pc:docMk/>
            <pc:sldMk cId="824393426" sldId="321"/>
            <ac:spMk id="4" creationId="{31E2BACB-DCE5-23CA-F7A7-61EB766B59B7}"/>
          </ac:spMkLst>
        </pc:spChg>
      </pc:sldChg>
      <pc:sldChg chg="del">
        <pc:chgData name="Matthew Suderman" userId="2709995e-3ea8-4fb0-9b62-eb8034dec529" providerId="ADAL" clId="{44ABC440-BE36-4E57-80F4-923353E0083B}" dt="2022-09-04T19:53:43.923" v="9" actId="47"/>
        <pc:sldMkLst>
          <pc:docMk/>
          <pc:sldMk cId="3564267436" sldId="321"/>
        </pc:sldMkLst>
      </pc:sldChg>
      <pc:sldChg chg="addSp delSp modSp add del mod ord">
        <pc:chgData name="Matthew Suderman" userId="2709995e-3ea8-4fb0-9b62-eb8034dec529" providerId="ADAL" clId="{44ABC440-BE36-4E57-80F4-923353E0083B}" dt="2022-09-04T22:06:00.846" v="3354" actId="2696"/>
        <pc:sldMkLst>
          <pc:docMk/>
          <pc:sldMk cId="3794386771" sldId="321"/>
        </pc:sldMkLst>
        <pc:spChg chg="mod">
          <ac:chgData name="Matthew Suderman" userId="2709995e-3ea8-4fb0-9b62-eb8034dec529" providerId="ADAL" clId="{44ABC440-BE36-4E57-80F4-923353E0083B}" dt="2022-09-04T22:04:27.194" v="3349" actId="20577"/>
          <ac:spMkLst>
            <pc:docMk/>
            <pc:sldMk cId="3794386771" sldId="321"/>
            <ac:spMk id="2" creationId="{E3EC5A3D-3BE4-CC23-A851-57585AB04FA0}"/>
          </ac:spMkLst>
        </pc:spChg>
        <pc:spChg chg="add del mod">
          <ac:chgData name="Matthew Suderman" userId="2709995e-3ea8-4fb0-9b62-eb8034dec529" providerId="ADAL" clId="{44ABC440-BE36-4E57-80F4-923353E0083B}" dt="2022-09-04T22:04:38.077" v="3351" actId="478"/>
          <ac:spMkLst>
            <pc:docMk/>
            <pc:sldMk cId="3794386771" sldId="321"/>
            <ac:spMk id="3" creationId="{C1B148A7-19B3-92B0-D3BC-09F8CC0B640D}"/>
          </ac:spMkLst>
        </pc:spChg>
        <pc:picChg chg="mod">
          <ac:chgData name="Matthew Suderman" userId="2709995e-3ea8-4fb0-9b62-eb8034dec529" providerId="ADAL" clId="{44ABC440-BE36-4E57-80F4-923353E0083B}" dt="2022-09-04T22:04:56.082" v="3352" actId="1076"/>
          <ac:picMkLst>
            <pc:docMk/>
            <pc:sldMk cId="3794386771" sldId="321"/>
            <ac:picMk id="5" creationId="{A3667C63-F7E3-91B4-E570-DEDF79076908}"/>
          </ac:picMkLst>
        </pc:picChg>
        <pc:picChg chg="del">
          <ac:chgData name="Matthew Suderman" userId="2709995e-3ea8-4fb0-9b62-eb8034dec529" providerId="ADAL" clId="{44ABC440-BE36-4E57-80F4-923353E0083B}" dt="2022-09-04T22:03:30.534" v="3224" actId="478"/>
          <ac:picMkLst>
            <pc:docMk/>
            <pc:sldMk cId="3794386771" sldId="321"/>
            <ac:picMk id="3074" creationId="{5E35756F-9126-54FF-F952-BD3D57ED1273}"/>
          </ac:picMkLst>
        </pc:picChg>
      </pc:sldChg>
      <pc:sldChg chg="addSp modSp new mod modAnim">
        <pc:chgData name="Matthew Suderman" userId="2709995e-3ea8-4fb0-9b62-eb8034dec529" providerId="ADAL" clId="{44ABC440-BE36-4E57-80F4-923353E0083B}" dt="2022-09-04T23:19:24.632" v="6214" actId="1036"/>
        <pc:sldMkLst>
          <pc:docMk/>
          <pc:sldMk cId="1874911253" sldId="322"/>
        </pc:sldMkLst>
        <pc:spChg chg="mod">
          <ac:chgData name="Matthew Suderman" userId="2709995e-3ea8-4fb0-9b62-eb8034dec529" providerId="ADAL" clId="{44ABC440-BE36-4E57-80F4-923353E0083B}" dt="2022-09-04T22:25:05.675" v="4425" actId="20577"/>
          <ac:spMkLst>
            <pc:docMk/>
            <pc:sldMk cId="1874911253" sldId="322"/>
            <ac:spMk id="2" creationId="{93F8578E-B5EE-CA0A-9CB2-81A9AA74B4E4}"/>
          </ac:spMkLst>
        </pc:spChg>
        <pc:spChg chg="mod">
          <ac:chgData name="Matthew Suderman" userId="2709995e-3ea8-4fb0-9b62-eb8034dec529" providerId="ADAL" clId="{44ABC440-BE36-4E57-80F4-923353E0083B}" dt="2022-09-04T22:38:29.254" v="4808" actId="14100"/>
          <ac:spMkLst>
            <pc:docMk/>
            <pc:sldMk cId="1874911253" sldId="322"/>
            <ac:spMk id="3" creationId="{245E5072-A30C-74C4-9AA0-449A76A4A0C4}"/>
          </ac:spMkLst>
        </pc:spChg>
        <pc:spChg chg="add mod">
          <ac:chgData name="Matthew Suderman" userId="2709995e-3ea8-4fb0-9b62-eb8034dec529" providerId="ADAL" clId="{44ABC440-BE36-4E57-80F4-923353E0083B}" dt="2022-09-04T22:39:19.369" v="4822" actId="1076"/>
          <ac:spMkLst>
            <pc:docMk/>
            <pc:sldMk cId="1874911253" sldId="322"/>
            <ac:spMk id="5" creationId="{F44EB023-A978-F5B1-ED27-858CEB33FA7B}"/>
          </ac:spMkLst>
        </pc:spChg>
        <pc:spChg chg="add mod">
          <ac:chgData name="Matthew Suderman" userId="2709995e-3ea8-4fb0-9b62-eb8034dec529" providerId="ADAL" clId="{44ABC440-BE36-4E57-80F4-923353E0083B}" dt="2022-09-04T22:40:06.866" v="4860" actId="113"/>
          <ac:spMkLst>
            <pc:docMk/>
            <pc:sldMk cId="1874911253" sldId="322"/>
            <ac:spMk id="6" creationId="{F18688F3-62F4-3736-6734-EF1FBA610F7F}"/>
          </ac:spMkLst>
        </pc:spChg>
        <pc:spChg chg="add mod">
          <ac:chgData name="Matthew Suderman" userId="2709995e-3ea8-4fb0-9b62-eb8034dec529" providerId="ADAL" clId="{44ABC440-BE36-4E57-80F4-923353E0083B}" dt="2022-09-04T23:19:24.632" v="6214" actId="1036"/>
          <ac:spMkLst>
            <pc:docMk/>
            <pc:sldMk cId="1874911253" sldId="322"/>
            <ac:spMk id="7" creationId="{E66C283F-434E-A1D2-9E48-4474F50A0D7B}"/>
          </ac:spMkLst>
        </pc:spChg>
        <pc:picChg chg="add mod">
          <ac:chgData name="Matthew Suderman" userId="2709995e-3ea8-4fb0-9b62-eb8034dec529" providerId="ADAL" clId="{44ABC440-BE36-4E57-80F4-923353E0083B}" dt="2022-09-04T22:38:32.930" v="4809" actId="1076"/>
          <ac:picMkLst>
            <pc:docMk/>
            <pc:sldMk cId="1874911253" sldId="322"/>
            <ac:picMk id="4" creationId="{4A3277E1-F324-113A-A063-69B7A28B6298}"/>
          </ac:picMkLst>
        </pc:picChg>
      </pc:sldChg>
      <pc:sldChg chg="del">
        <pc:chgData name="Matthew Suderman" userId="2709995e-3ea8-4fb0-9b62-eb8034dec529" providerId="ADAL" clId="{44ABC440-BE36-4E57-80F4-923353E0083B}" dt="2022-09-04T19:53:44.393" v="12" actId="47"/>
        <pc:sldMkLst>
          <pc:docMk/>
          <pc:sldMk cId="2718631796" sldId="322"/>
        </pc:sldMkLst>
      </pc:sldChg>
      <pc:sldChg chg="modSp new del mod">
        <pc:chgData name="Matthew Suderman" userId="2709995e-3ea8-4fb0-9b62-eb8034dec529" providerId="ADAL" clId="{44ABC440-BE36-4E57-80F4-923353E0083B}" dt="2022-09-04T22:24:30.338" v="4389" actId="2696"/>
        <pc:sldMkLst>
          <pc:docMk/>
          <pc:sldMk cId="3116355728" sldId="322"/>
        </pc:sldMkLst>
        <pc:spChg chg="mod">
          <ac:chgData name="Matthew Suderman" userId="2709995e-3ea8-4fb0-9b62-eb8034dec529" providerId="ADAL" clId="{44ABC440-BE36-4E57-80F4-923353E0083B}" dt="2022-09-04T22:23:53.667" v="4388" actId="20577"/>
          <ac:spMkLst>
            <pc:docMk/>
            <pc:sldMk cId="3116355728" sldId="322"/>
            <ac:spMk id="2" creationId="{013B2333-1E98-8478-0304-DF4623B8C24D}"/>
          </ac:spMkLst>
        </pc:spChg>
        <pc:spChg chg="mod">
          <ac:chgData name="Matthew Suderman" userId="2709995e-3ea8-4fb0-9b62-eb8034dec529" providerId="ADAL" clId="{44ABC440-BE36-4E57-80F4-923353E0083B}" dt="2022-09-04T22:23:22.481" v="4306" actId="20577"/>
          <ac:spMkLst>
            <pc:docMk/>
            <pc:sldMk cId="3116355728" sldId="322"/>
            <ac:spMk id="3" creationId="{D52F4AC2-8A22-A063-8F94-C9289DCCDB27}"/>
          </ac:spMkLst>
        </pc:spChg>
      </pc:sldChg>
      <pc:sldChg chg="addSp delSp modSp new del mod">
        <pc:chgData name="Matthew Suderman" userId="2709995e-3ea8-4fb0-9b62-eb8034dec529" providerId="ADAL" clId="{44ABC440-BE36-4E57-80F4-923353E0083B}" dt="2022-09-04T22:39:55.442" v="4859" actId="47"/>
        <pc:sldMkLst>
          <pc:docMk/>
          <pc:sldMk cId="1028922045" sldId="323"/>
        </pc:sldMkLst>
        <pc:spChg chg="mod">
          <ac:chgData name="Matthew Suderman" userId="2709995e-3ea8-4fb0-9b62-eb8034dec529" providerId="ADAL" clId="{44ABC440-BE36-4E57-80F4-923353E0083B}" dt="2022-09-04T22:33:00.039" v="4569"/>
          <ac:spMkLst>
            <pc:docMk/>
            <pc:sldMk cId="1028922045" sldId="323"/>
            <ac:spMk id="2" creationId="{7D44D952-4F9F-96B2-1EFA-02E3E7757A17}"/>
          </ac:spMkLst>
        </pc:spChg>
        <pc:spChg chg="del">
          <ac:chgData name="Matthew Suderman" userId="2709995e-3ea8-4fb0-9b62-eb8034dec529" providerId="ADAL" clId="{44ABC440-BE36-4E57-80F4-923353E0083B}" dt="2022-09-04T22:31:44.399" v="4543"/>
          <ac:spMkLst>
            <pc:docMk/>
            <pc:sldMk cId="1028922045" sldId="323"/>
            <ac:spMk id="3" creationId="{FD551E96-D5D3-0618-F1A9-FE67380938BE}"/>
          </ac:spMkLst>
        </pc:spChg>
        <pc:picChg chg="add mod">
          <ac:chgData name="Matthew Suderman" userId="2709995e-3ea8-4fb0-9b62-eb8034dec529" providerId="ADAL" clId="{44ABC440-BE36-4E57-80F4-923353E0083B}" dt="2022-09-04T22:32:46.883" v="4568" actId="14100"/>
          <ac:picMkLst>
            <pc:docMk/>
            <pc:sldMk cId="1028922045" sldId="323"/>
            <ac:picMk id="5" creationId="{FE6A57CD-9DA9-689A-81CE-AE670AD97177}"/>
          </ac:picMkLst>
        </pc:picChg>
        <pc:picChg chg="add mod">
          <ac:chgData name="Matthew Suderman" userId="2709995e-3ea8-4fb0-9b62-eb8034dec529" providerId="ADAL" clId="{44ABC440-BE36-4E57-80F4-923353E0083B}" dt="2022-09-04T22:32:36.359" v="4566" actId="14100"/>
          <ac:picMkLst>
            <pc:docMk/>
            <pc:sldMk cId="1028922045" sldId="323"/>
            <ac:picMk id="4098" creationId="{828E12B2-688F-DC5F-8E34-C88F383A5FA4}"/>
          </ac:picMkLst>
        </pc:picChg>
      </pc:sldChg>
      <pc:sldChg chg="addSp modSp new mod ord">
        <pc:chgData name="Matthew Suderman" userId="2709995e-3ea8-4fb0-9b62-eb8034dec529" providerId="ADAL" clId="{44ABC440-BE36-4E57-80F4-923353E0083B}" dt="2022-09-04T23:20:30.216" v="6264"/>
        <pc:sldMkLst>
          <pc:docMk/>
          <pc:sldMk cId="3189042260" sldId="323"/>
        </pc:sldMkLst>
        <pc:spChg chg="mod">
          <ac:chgData name="Matthew Suderman" userId="2709995e-3ea8-4fb0-9b62-eb8034dec529" providerId="ADAL" clId="{44ABC440-BE36-4E57-80F4-923353E0083B}" dt="2022-09-04T22:58:16.327" v="5427" actId="20577"/>
          <ac:spMkLst>
            <pc:docMk/>
            <pc:sldMk cId="3189042260" sldId="323"/>
            <ac:spMk id="2" creationId="{3A86637B-98AF-317B-CC29-CBFAD7E91D00}"/>
          </ac:spMkLst>
        </pc:spChg>
        <pc:spChg chg="mod">
          <ac:chgData name="Matthew Suderman" userId="2709995e-3ea8-4fb0-9b62-eb8034dec529" providerId="ADAL" clId="{44ABC440-BE36-4E57-80F4-923353E0083B}" dt="2022-09-04T22:56:38.948" v="5083" actId="20577"/>
          <ac:spMkLst>
            <pc:docMk/>
            <pc:sldMk cId="3189042260" sldId="323"/>
            <ac:spMk id="3" creationId="{9D7BA3B3-6A73-CE51-CDDC-102F4904AE9F}"/>
          </ac:spMkLst>
        </pc:spChg>
        <pc:spChg chg="add mod">
          <ac:chgData name="Matthew Suderman" userId="2709995e-3ea8-4fb0-9b62-eb8034dec529" providerId="ADAL" clId="{44ABC440-BE36-4E57-80F4-923353E0083B}" dt="2022-09-04T23:20:30.216" v="6264"/>
          <ac:spMkLst>
            <pc:docMk/>
            <pc:sldMk cId="3189042260" sldId="323"/>
            <ac:spMk id="6" creationId="{C87458EC-D169-80FC-96EC-32E861E4DEA3}"/>
          </ac:spMkLst>
        </pc:spChg>
        <pc:picChg chg="add mod">
          <ac:chgData name="Matthew Suderman" userId="2709995e-3ea8-4fb0-9b62-eb8034dec529" providerId="ADAL" clId="{44ABC440-BE36-4E57-80F4-923353E0083B}" dt="2022-09-04T22:50:18.643" v="5071" actId="1076"/>
          <ac:picMkLst>
            <pc:docMk/>
            <pc:sldMk cId="3189042260" sldId="323"/>
            <ac:picMk id="5122" creationId="{9A44855A-1038-6D11-B657-8DCD5F7CE54C}"/>
          </ac:picMkLst>
        </pc:picChg>
        <pc:picChg chg="add mod">
          <ac:chgData name="Matthew Suderman" userId="2709995e-3ea8-4fb0-9b62-eb8034dec529" providerId="ADAL" clId="{44ABC440-BE36-4E57-80F4-923353E0083B}" dt="2022-09-04T22:56:15.184" v="5079" actId="1076"/>
          <ac:picMkLst>
            <pc:docMk/>
            <pc:sldMk cId="3189042260" sldId="323"/>
            <ac:picMk id="5124" creationId="{8FD96E02-A4C8-F08E-9F89-2DEEFD3DBA95}"/>
          </ac:picMkLst>
        </pc:picChg>
      </pc:sldChg>
      <pc:sldChg chg="del">
        <pc:chgData name="Matthew Suderman" userId="2709995e-3ea8-4fb0-9b62-eb8034dec529" providerId="ADAL" clId="{44ABC440-BE36-4E57-80F4-923353E0083B}" dt="2022-09-04T19:53:43.358" v="6" actId="47"/>
        <pc:sldMkLst>
          <pc:docMk/>
          <pc:sldMk cId="3819915857" sldId="323"/>
        </pc:sldMkLst>
      </pc:sldChg>
      <pc:sldChg chg="addSp modSp new mod">
        <pc:chgData name="Matthew Suderman" userId="2709995e-3ea8-4fb0-9b62-eb8034dec529" providerId="ADAL" clId="{44ABC440-BE36-4E57-80F4-923353E0083B}" dt="2022-09-04T23:19:41.654" v="6227" actId="1076"/>
        <pc:sldMkLst>
          <pc:docMk/>
          <pc:sldMk cId="2758442448" sldId="324"/>
        </pc:sldMkLst>
        <pc:spChg chg="mod">
          <ac:chgData name="Matthew Suderman" userId="2709995e-3ea8-4fb0-9b62-eb8034dec529" providerId="ADAL" clId="{44ABC440-BE36-4E57-80F4-923353E0083B}" dt="2022-09-04T23:00:17.758" v="5476" actId="20577"/>
          <ac:spMkLst>
            <pc:docMk/>
            <pc:sldMk cId="2758442448" sldId="324"/>
            <ac:spMk id="2" creationId="{98D29CEE-EEF8-E3F2-6992-00D60CEE8E32}"/>
          </ac:spMkLst>
        </pc:spChg>
        <pc:spChg chg="mod">
          <ac:chgData name="Matthew Suderman" userId="2709995e-3ea8-4fb0-9b62-eb8034dec529" providerId="ADAL" clId="{44ABC440-BE36-4E57-80F4-923353E0083B}" dt="2022-09-04T23:02:39.356" v="5547" actId="20577"/>
          <ac:spMkLst>
            <pc:docMk/>
            <pc:sldMk cId="2758442448" sldId="324"/>
            <ac:spMk id="3" creationId="{7B0DC1FA-072F-F5CE-81FD-20B5D6DE935E}"/>
          </ac:spMkLst>
        </pc:spChg>
        <pc:spChg chg="add mod">
          <ac:chgData name="Matthew Suderman" userId="2709995e-3ea8-4fb0-9b62-eb8034dec529" providerId="ADAL" clId="{44ABC440-BE36-4E57-80F4-923353E0083B}" dt="2022-09-04T23:19:41.654" v="6227" actId="1076"/>
          <ac:spMkLst>
            <pc:docMk/>
            <pc:sldMk cId="2758442448" sldId="324"/>
            <ac:spMk id="5" creationId="{002F83F0-B226-59A1-51CE-645ECC244BDE}"/>
          </ac:spMkLst>
        </pc:spChg>
        <pc:picChg chg="add mod">
          <ac:chgData name="Matthew Suderman" userId="2709995e-3ea8-4fb0-9b62-eb8034dec529" providerId="ADAL" clId="{44ABC440-BE36-4E57-80F4-923353E0083B}" dt="2022-09-04T23:02:28.951" v="5545" actId="1076"/>
          <ac:picMkLst>
            <pc:docMk/>
            <pc:sldMk cId="2758442448" sldId="324"/>
            <ac:picMk id="7170" creationId="{63556B09-1433-4D7A-CFD3-4E75A5DB26DD}"/>
          </ac:picMkLst>
        </pc:picChg>
      </pc:sldChg>
      <pc:sldChg chg="del">
        <pc:chgData name="Matthew Suderman" userId="2709995e-3ea8-4fb0-9b62-eb8034dec529" providerId="ADAL" clId="{44ABC440-BE36-4E57-80F4-923353E0083B}" dt="2022-09-04T19:53:43.513" v="7" actId="47"/>
        <pc:sldMkLst>
          <pc:docMk/>
          <pc:sldMk cId="4082725301" sldId="324"/>
        </pc:sldMkLst>
      </pc:sldChg>
      <pc:sldChg chg="addSp modSp new mod">
        <pc:chgData name="Matthew Suderman" userId="2709995e-3ea8-4fb0-9b62-eb8034dec529" providerId="ADAL" clId="{44ABC440-BE36-4E57-80F4-923353E0083B}" dt="2022-09-04T23:20:15.700" v="6260" actId="1076"/>
        <pc:sldMkLst>
          <pc:docMk/>
          <pc:sldMk cId="1179235951" sldId="325"/>
        </pc:sldMkLst>
        <pc:spChg chg="mod">
          <ac:chgData name="Matthew Suderman" userId="2709995e-3ea8-4fb0-9b62-eb8034dec529" providerId="ADAL" clId="{44ABC440-BE36-4E57-80F4-923353E0083B}" dt="2022-09-04T23:05:31.735" v="5637" actId="20577"/>
          <ac:spMkLst>
            <pc:docMk/>
            <pc:sldMk cId="1179235951" sldId="325"/>
            <ac:spMk id="2" creationId="{8712F217-CE76-F676-68F4-517BBE4C0BA0}"/>
          </ac:spMkLst>
        </pc:spChg>
        <pc:spChg chg="mod">
          <ac:chgData name="Matthew Suderman" userId="2709995e-3ea8-4fb0-9b62-eb8034dec529" providerId="ADAL" clId="{44ABC440-BE36-4E57-80F4-923353E0083B}" dt="2022-09-04T23:17:15.434" v="6197" actId="122"/>
          <ac:spMkLst>
            <pc:docMk/>
            <pc:sldMk cId="1179235951" sldId="325"/>
            <ac:spMk id="3" creationId="{8D4C9707-98DD-B41E-F425-67947FB00701}"/>
          </ac:spMkLst>
        </pc:spChg>
        <pc:spChg chg="add mod">
          <ac:chgData name="Matthew Suderman" userId="2709995e-3ea8-4fb0-9b62-eb8034dec529" providerId="ADAL" clId="{44ABC440-BE36-4E57-80F4-923353E0083B}" dt="2022-09-04T23:20:15.700" v="6260" actId="1076"/>
          <ac:spMkLst>
            <pc:docMk/>
            <pc:sldMk cId="1179235951" sldId="325"/>
            <ac:spMk id="4" creationId="{3BCB4E51-E5CA-EDE3-5900-B556ACF4F5DA}"/>
          </ac:spMkLst>
        </pc:spChg>
      </pc:sldChg>
      <pc:sldChg chg="del">
        <pc:chgData name="Matthew Suderman" userId="2709995e-3ea8-4fb0-9b62-eb8034dec529" providerId="ADAL" clId="{44ABC440-BE36-4E57-80F4-923353E0083B}" dt="2022-09-04T19:53:43.673" v="8" actId="47"/>
        <pc:sldMkLst>
          <pc:docMk/>
          <pc:sldMk cId="3920098624" sldId="325"/>
        </pc:sldMkLst>
      </pc:sldChg>
      <pc:sldChg chg="modSp new mod">
        <pc:chgData name="Matthew Suderman" userId="2709995e-3ea8-4fb0-9b62-eb8034dec529" providerId="ADAL" clId="{44ABC440-BE36-4E57-80F4-923353E0083B}" dt="2022-09-05T06:59:27.901" v="6908" actId="20577"/>
        <pc:sldMkLst>
          <pc:docMk/>
          <pc:sldMk cId="90804322" sldId="326"/>
        </pc:sldMkLst>
        <pc:spChg chg="mod">
          <ac:chgData name="Matthew Suderman" userId="2709995e-3ea8-4fb0-9b62-eb8034dec529" providerId="ADAL" clId="{44ABC440-BE36-4E57-80F4-923353E0083B}" dt="2022-09-05T06:50:47.385" v="6388" actId="20577"/>
          <ac:spMkLst>
            <pc:docMk/>
            <pc:sldMk cId="90804322" sldId="326"/>
            <ac:spMk id="2" creationId="{C86880A1-B800-8DBE-9D10-972EAA8D88C3}"/>
          </ac:spMkLst>
        </pc:spChg>
        <pc:spChg chg="mod">
          <ac:chgData name="Matthew Suderman" userId="2709995e-3ea8-4fb0-9b62-eb8034dec529" providerId="ADAL" clId="{44ABC440-BE36-4E57-80F4-923353E0083B}" dt="2022-09-05T06:59:27.901" v="6908" actId="20577"/>
          <ac:spMkLst>
            <pc:docMk/>
            <pc:sldMk cId="90804322" sldId="326"/>
            <ac:spMk id="3" creationId="{7A573A52-001D-B0BB-0442-E73CCA95BEE8}"/>
          </ac:spMkLst>
        </pc:spChg>
      </pc:sldChg>
      <pc:sldChg chg="del">
        <pc:chgData name="Matthew Suderman" userId="2709995e-3ea8-4fb0-9b62-eb8034dec529" providerId="ADAL" clId="{44ABC440-BE36-4E57-80F4-923353E0083B}" dt="2022-09-04T19:53:46.344" v="13" actId="47"/>
        <pc:sldMkLst>
          <pc:docMk/>
          <pc:sldMk cId="438994705" sldId="326"/>
        </pc:sldMkLst>
      </pc:sldChg>
      <pc:sldChg chg="modSp new del mod">
        <pc:chgData name="Matthew Suderman" userId="2709995e-3ea8-4fb0-9b62-eb8034dec529" providerId="ADAL" clId="{44ABC440-BE36-4E57-80F4-923353E0083B}" dt="2022-09-05T00:12:59.145" v="6288" actId="2696"/>
        <pc:sldMkLst>
          <pc:docMk/>
          <pc:sldMk cId="2619999475" sldId="326"/>
        </pc:sldMkLst>
        <pc:spChg chg="mod">
          <ac:chgData name="Matthew Suderman" userId="2709995e-3ea8-4fb0-9b62-eb8034dec529" providerId="ADAL" clId="{44ABC440-BE36-4E57-80F4-923353E0083B}" dt="2022-09-05T00:12:48.461" v="6287" actId="20577"/>
          <ac:spMkLst>
            <pc:docMk/>
            <pc:sldMk cId="2619999475" sldId="326"/>
            <ac:spMk id="3" creationId="{DC990579-5387-773F-ECEF-FEFD32DDE5E0}"/>
          </ac:spMkLst>
        </pc:spChg>
      </pc:sldChg>
      <pc:sldChg chg="del">
        <pc:chgData name="Matthew Suderman" userId="2709995e-3ea8-4fb0-9b62-eb8034dec529" providerId="ADAL" clId="{44ABC440-BE36-4E57-80F4-923353E0083B}" dt="2022-09-04T19:53:44.039" v="10" actId="47"/>
        <pc:sldMkLst>
          <pc:docMk/>
          <pc:sldMk cId="1379333689" sldId="327"/>
        </pc:sldMkLst>
      </pc:sldChg>
    </pc:docChg>
  </pc:docChgLst>
  <pc:docChgLst>
    <pc:chgData name="Matthew Suderman" userId="2709995e-3ea8-4fb0-9b62-eb8034dec529" providerId="ADAL" clId="{8EC655CF-6829-4DC8-BC1E-5C3F246B0E23}"/>
    <pc:docChg chg="undo custSel addSld delSld modSld sldOrd">
      <pc:chgData name="Matthew Suderman" userId="2709995e-3ea8-4fb0-9b62-eb8034dec529" providerId="ADAL" clId="{8EC655CF-6829-4DC8-BC1E-5C3F246B0E23}" dt="2022-09-11T18:14:23.281" v="16004" actId="478"/>
      <pc:docMkLst>
        <pc:docMk/>
      </pc:docMkLst>
      <pc:sldChg chg="modSp mod">
        <pc:chgData name="Matthew Suderman" userId="2709995e-3ea8-4fb0-9b62-eb8034dec529" providerId="ADAL" clId="{8EC655CF-6829-4DC8-BC1E-5C3F246B0E23}" dt="2022-09-11T12:58:39.352" v="1004" actId="20577"/>
        <pc:sldMkLst>
          <pc:docMk/>
          <pc:sldMk cId="0" sldId="288"/>
        </pc:sldMkLst>
        <pc:spChg chg="mod">
          <ac:chgData name="Matthew Suderman" userId="2709995e-3ea8-4fb0-9b62-eb8034dec529" providerId="ADAL" clId="{8EC655CF-6829-4DC8-BC1E-5C3F246B0E23}" dt="2022-09-11T12:58:39.352" v="1004" actId="20577"/>
          <ac:spMkLst>
            <pc:docMk/>
            <pc:sldMk cId="0" sldId="288"/>
            <ac:spMk id="3" creationId="{00000000-0000-0000-0000-000000000000}"/>
          </ac:spMkLst>
        </pc:spChg>
      </pc:sldChg>
      <pc:sldChg chg="del">
        <pc:chgData name="Matthew Suderman" userId="2709995e-3ea8-4fb0-9b62-eb8034dec529" providerId="ADAL" clId="{8EC655CF-6829-4DC8-BC1E-5C3F246B0E23}" dt="2022-09-09T09:49:07.068" v="0" actId="47"/>
        <pc:sldMkLst>
          <pc:docMk/>
          <pc:sldMk cId="134748114" sldId="313"/>
        </pc:sldMkLst>
      </pc:sldChg>
      <pc:sldChg chg="del">
        <pc:chgData name="Matthew Suderman" userId="2709995e-3ea8-4fb0-9b62-eb8034dec529" providerId="ADAL" clId="{8EC655CF-6829-4DC8-BC1E-5C3F246B0E23}" dt="2022-09-09T09:49:11.440" v="3" actId="47"/>
        <pc:sldMkLst>
          <pc:docMk/>
          <pc:sldMk cId="3181460134" sldId="314"/>
        </pc:sldMkLst>
      </pc:sldChg>
      <pc:sldChg chg="del">
        <pc:chgData name="Matthew Suderman" userId="2709995e-3ea8-4fb0-9b62-eb8034dec529" providerId="ADAL" clId="{8EC655CF-6829-4DC8-BC1E-5C3F246B0E23}" dt="2022-09-09T09:49:15.904" v="9" actId="47"/>
        <pc:sldMkLst>
          <pc:docMk/>
          <pc:sldMk cId="1830795347" sldId="315"/>
        </pc:sldMkLst>
      </pc:sldChg>
      <pc:sldChg chg="del">
        <pc:chgData name="Matthew Suderman" userId="2709995e-3ea8-4fb0-9b62-eb8034dec529" providerId="ADAL" clId="{8EC655CF-6829-4DC8-BC1E-5C3F246B0E23}" dt="2022-09-09T09:49:07.903" v="1" actId="47"/>
        <pc:sldMkLst>
          <pc:docMk/>
          <pc:sldMk cId="2633948326" sldId="316"/>
        </pc:sldMkLst>
      </pc:sldChg>
      <pc:sldChg chg="del">
        <pc:chgData name="Matthew Suderman" userId="2709995e-3ea8-4fb0-9b62-eb8034dec529" providerId="ADAL" clId="{8EC655CF-6829-4DC8-BC1E-5C3F246B0E23}" dt="2022-09-09T09:49:08.392" v="2" actId="47"/>
        <pc:sldMkLst>
          <pc:docMk/>
          <pc:sldMk cId="1936579427" sldId="317"/>
        </pc:sldMkLst>
      </pc:sldChg>
      <pc:sldChg chg="del">
        <pc:chgData name="Matthew Suderman" userId="2709995e-3ea8-4fb0-9b62-eb8034dec529" providerId="ADAL" clId="{8EC655CF-6829-4DC8-BC1E-5C3F246B0E23}" dt="2022-09-09T09:49:14.382" v="5" actId="47"/>
        <pc:sldMkLst>
          <pc:docMk/>
          <pc:sldMk cId="1667566917" sldId="318"/>
        </pc:sldMkLst>
      </pc:sldChg>
      <pc:sldChg chg="del">
        <pc:chgData name="Matthew Suderman" userId="2709995e-3ea8-4fb0-9b62-eb8034dec529" providerId="ADAL" clId="{8EC655CF-6829-4DC8-BC1E-5C3F246B0E23}" dt="2022-09-09T09:49:15.562" v="8" actId="47"/>
        <pc:sldMkLst>
          <pc:docMk/>
          <pc:sldMk cId="3485252096" sldId="319"/>
        </pc:sldMkLst>
      </pc:sldChg>
      <pc:sldChg chg="del">
        <pc:chgData name="Matthew Suderman" userId="2709995e-3ea8-4fb0-9b62-eb8034dec529" providerId="ADAL" clId="{8EC655CF-6829-4DC8-BC1E-5C3F246B0E23}" dt="2022-09-09T09:49:15.014" v="7" actId="47"/>
        <pc:sldMkLst>
          <pc:docMk/>
          <pc:sldMk cId="824393426" sldId="321"/>
        </pc:sldMkLst>
      </pc:sldChg>
      <pc:sldChg chg="delSp mod">
        <pc:chgData name="Matthew Suderman" userId="2709995e-3ea8-4fb0-9b62-eb8034dec529" providerId="ADAL" clId="{8EC655CF-6829-4DC8-BC1E-5C3F246B0E23}" dt="2022-09-11T18:14:23.281" v="16004" actId="478"/>
        <pc:sldMkLst>
          <pc:docMk/>
          <pc:sldMk cId="1874911253" sldId="322"/>
        </pc:sldMkLst>
        <pc:spChg chg="del">
          <ac:chgData name="Matthew Suderman" userId="2709995e-3ea8-4fb0-9b62-eb8034dec529" providerId="ADAL" clId="{8EC655CF-6829-4DC8-BC1E-5C3F246B0E23}" dt="2022-09-11T18:14:23.281" v="16004" actId="478"/>
          <ac:spMkLst>
            <pc:docMk/>
            <pc:sldMk cId="1874911253" sldId="322"/>
            <ac:spMk id="5" creationId="{F44EB023-A978-F5B1-ED27-858CEB33FA7B}"/>
          </ac:spMkLst>
        </pc:spChg>
        <pc:spChg chg="del">
          <ac:chgData name="Matthew Suderman" userId="2709995e-3ea8-4fb0-9b62-eb8034dec529" providerId="ADAL" clId="{8EC655CF-6829-4DC8-BC1E-5C3F246B0E23}" dt="2022-09-11T12:58:51.444" v="1005" actId="478"/>
          <ac:spMkLst>
            <pc:docMk/>
            <pc:sldMk cId="1874911253" sldId="322"/>
            <ac:spMk id="7" creationId="{E66C283F-434E-A1D2-9E48-4474F50A0D7B}"/>
          </ac:spMkLst>
        </pc:spChg>
      </pc:sldChg>
      <pc:sldChg chg="del">
        <pc:chgData name="Matthew Suderman" userId="2709995e-3ea8-4fb0-9b62-eb8034dec529" providerId="ADAL" clId="{8EC655CF-6829-4DC8-BC1E-5C3F246B0E23}" dt="2022-09-09T09:49:16.324" v="10" actId="47"/>
        <pc:sldMkLst>
          <pc:docMk/>
          <pc:sldMk cId="3189042260" sldId="323"/>
        </pc:sldMkLst>
      </pc:sldChg>
      <pc:sldChg chg="del">
        <pc:chgData name="Matthew Suderman" userId="2709995e-3ea8-4fb0-9b62-eb8034dec529" providerId="ADAL" clId="{8EC655CF-6829-4DC8-BC1E-5C3F246B0E23}" dt="2022-09-09T09:49:14.034" v="4" actId="47"/>
        <pc:sldMkLst>
          <pc:docMk/>
          <pc:sldMk cId="2758442448" sldId="324"/>
        </pc:sldMkLst>
      </pc:sldChg>
      <pc:sldChg chg="del">
        <pc:chgData name="Matthew Suderman" userId="2709995e-3ea8-4fb0-9b62-eb8034dec529" providerId="ADAL" clId="{8EC655CF-6829-4DC8-BC1E-5C3F246B0E23}" dt="2022-09-09T09:49:14.726" v="6" actId="47"/>
        <pc:sldMkLst>
          <pc:docMk/>
          <pc:sldMk cId="1179235951" sldId="325"/>
        </pc:sldMkLst>
      </pc:sldChg>
      <pc:sldChg chg="add del">
        <pc:chgData name="Matthew Suderman" userId="2709995e-3ea8-4fb0-9b62-eb8034dec529" providerId="ADAL" clId="{8EC655CF-6829-4DC8-BC1E-5C3F246B0E23}" dt="2022-09-09T09:49:21.308" v="12" actId="47"/>
        <pc:sldMkLst>
          <pc:docMk/>
          <pc:sldMk cId="90804322" sldId="326"/>
        </pc:sldMkLst>
      </pc:sldChg>
      <pc:sldChg chg="addSp delSp modSp new mod ord">
        <pc:chgData name="Matthew Suderman" userId="2709995e-3ea8-4fb0-9b62-eb8034dec529" providerId="ADAL" clId="{8EC655CF-6829-4DC8-BC1E-5C3F246B0E23}" dt="2022-09-11T12:57:21.753" v="957" actId="20577"/>
        <pc:sldMkLst>
          <pc:docMk/>
          <pc:sldMk cId="1136329377" sldId="327"/>
        </pc:sldMkLst>
        <pc:spChg chg="mod">
          <ac:chgData name="Matthew Suderman" userId="2709995e-3ea8-4fb0-9b62-eb8034dec529" providerId="ADAL" clId="{8EC655CF-6829-4DC8-BC1E-5C3F246B0E23}" dt="2022-09-11T12:53:10.314" v="738" actId="20577"/>
          <ac:spMkLst>
            <pc:docMk/>
            <pc:sldMk cId="1136329377" sldId="327"/>
            <ac:spMk id="2" creationId="{C1AA5C36-7369-937D-4ECF-DAE47376E480}"/>
          </ac:spMkLst>
        </pc:spChg>
        <pc:spChg chg="add del">
          <ac:chgData name="Matthew Suderman" userId="2709995e-3ea8-4fb0-9b62-eb8034dec529" providerId="ADAL" clId="{8EC655CF-6829-4DC8-BC1E-5C3F246B0E23}" dt="2022-09-09T09:50:00.410" v="15"/>
          <ac:spMkLst>
            <pc:docMk/>
            <pc:sldMk cId="1136329377" sldId="327"/>
            <ac:spMk id="3" creationId="{0049F1F2-86CE-B4F7-04E7-EE934B3B1611}"/>
          </ac:spMkLst>
        </pc:spChg>
        <pc:spChg chg="add mod">
          <ac:chgData name="Matthew Suderman" userId="2709995e-3ea8-4fb0-9b62-eb8034dec529" providerId="ADAL" clId="{8EC655CF-6829-4DC8-BC1E-5C3F246B0E23}" dt="2022-09-11T12:57:21.753" v="957" actId="20577"/>
          <ac:spMkLst>
            <pc:docMk/>
            <pc:sldMk cId="1136329377" sldId="327"/>
            <ac:spMk id="7" creationId="{1D13A8E8-F842-F0AF-90F4-28D663756918}"/>
          </ac:spMkLst>
        </pc:spChg>
        <pc:graphicFrameChg chg="del mod">
          <ac:chgData name="Matthew Suderman" userId="2709995e-3ea8-4fb0-9b62-eb8034dec529" providerId="ADAL" clId="{8EC655CF-6829-4DC8-BC1E-5C3F246B0E23}" dt="2022-09-09T09:49:53.510" v="14"/>
          <ac:graphicFrameMkLst>
            <pc:docMk/>
            <pc:sldMk cId="1136329377" sldId="327"/>
            <ac:graphicFrameMk id="4" creationId="{30400F3E-6949-1A3F-BA62-6673FA75E070}"/>
          </ac:graphicFrameMkLst>
        </pc:graphicFrameChg>
        <pc:graphicFrameChg chg="add del mod">
          <ac:chgData name="Matthew Suderman" userId="2709995e-3ea8-4fb0-9b62-eb8034dec529" providerId="ADAL" clId="{8EC655CF-6829-4DC8-BC1E-5C3F246B0E23}" dt="2022-09-09T09:50:04.478" v="16" actId="478"/>
          <ac:graphicFrameMkLst>
            <pc:docMk/>
            <pc:sldMk cId="1136329377" sldId="327"/>
            <ac:graphicFrameMk id="5" creationId="{4BFE3541-A84F-584A-4456-B49FC536E915}"/>
          </ac:graphicFrameMkLst>
        </pc:graphicFrameChg>
      </pc:sldChg>
      <pc:sldChg chg="addSp delSp modSp new mod">
        <pc:chgData name="Matthew Suderman" userId="2709995e-3ea8-4fb0-9b62-eb8034dec529" providerId="ADAL" clId="{8EC655CF-6829-4DC8-BC1E-5C3F246B0E23}" dt="2022-09-11T12:51:00.309" v="471" actId="20577"/>
        <pc:sldMkLst>
          <pc:docMk/>
          <pc:sldMk cId="672565895" sldId="328"/>
        </pc:sldMkLst>
        <pc:spChg chg="del">
          <ac:chgData name="Matthew Suderman" userId="2709995e-3ea8-4fb0-9b62-eb8034dec529" providerId="ADAL" clId="{8EC655CF-6829-4DC8-BC1E-5C3F246B0E23}" dt="2022-09-11T12:47:11.486" v="236" actId="478"/>
          <ac:spMkLst>
            <pc:docMk/>
            <pc:sldMk cId="672565895" sldId="328"/>
            <ac:spMk id="2" creationId="{5EE7676B-D5AF-BE39-2C4F-F42A5D823D1F}"/>
          </ac:spMkLst>
        </pc:spChg>
        <pc:spChg chg="mod">
          <ac:chgData name="Matthew Suderman" userId="2709995e-3ea8-4fb0-9b62-eb8034dec529" providerId="ADAL" clId="{8EC655CF-6829-4DC8-BC1E-5C3F246B0E23}" dt="2022-09-11T12:51:00.309" v="471" actId="20577"/>
          <ac:spMkLst>
            <pc:docMk/>
            <pc:sldMk cId="672565895" sldId="328"/>
            <ac:spMk id="3" creationId="{A964FEE3-E7A5-457D-1BA5-E93807E932C2}"/>
          </ac:spMkLst>
        </pc:spChg>
        <pc:picChg chg="add mod">
          <ac:chgData name="Matthew Suderman" userId="2709995e-3ea8-4fb0-9b62-eb8034dec529" providerId="ADAL" clId="{8EC655CF-6829-4DC8-BC1E-5C3F246B0E23}" dt="2022-09-11T12:49:54.575" v="461" actId="1076"/>
          <ac:picMkLst>
            <pc:docMk/>
            <pc:sldMk cId="672565895" sldId="328"/>
            <ac:picMk id="5" creationId="{D0F087E4-2BF0-3A5C-850E-035972E82126}"/>
          </ac:picMkLst>
        </pc:picChg>
      </pc:sldChg>
      <pc:sldChg chg="modSp add mod">
        <pc:chgData name="Matthew Suderman" userId="2709995e-3ea8-4fb0-9b62-eb8034dec529" providerId="ADAL" clId="{8EC655CF-6829-4DC8-BC1E-5C3F246B0E23}" dt="2022-09-11T17:36:56.273" v="13459" actId="20577"/>
        <pc:sldMkLst>
          <pc:docMk/>
          <pc:sldMk cId="1108931973" sldId="329"/>
        </pc:sldMkLst>
        <pc:spChg chg="mod">
          <ac:chgData name="Matthew Suderman" userId="2709995e-3ea8-4fb0-9b62-eb8034dec529" providerId="ADAL" clId="{8EC655CF-6829-4DC8-BC1E-5C3F246B0E23}" dt="2022-09-11T17:36:56.273" v="13459" actId="20577"/>
          <ac:spMkLst>
            <pc:docMk/>
            <pc:sldMk cId="1108931973" sldId="329"/>
            <ac:spMk id="7" creationId="{1D13A8E8-F842-F0AF-90F4-28D663756918}"/>
          </ac:spMkLst>
        </pc:spChg>
      </pc:sldChg>
      <pc:sldChg chg="modSp new del mod">
        <pc:chgData name="Matthew Suderman" userId="2709995e-3ea8-4fb0-9b62-eb8034dec529" providerId="ADAL" clId="{8EC655CF-6829-4DC8-BC1E-5C3F246B0E23}" dt="2022-09-11T12:51:53.150" v="499" actId="680"/>
        <pc:sldMkLst>
          <pc:docMk/>
          <pc:sldMk cId="1421763746" sldId="329"/>
        </pc:sldMkLst>
        <pc:spChg chg="mod">
          <ac:chgData name="Matthew Suderman" userId="2709995e-3ea8-4fb0-9b62-eb8034dec529" providerId="ADAL" clId="{8EC655CF-6829-4DC8-BC1E-5C3F246B0E23}" dt="2022-09-11T12:51:52.525" v="498" actId="5793"/>
          <ac:spMkLst>
            <pc:docMk/>
            <pc:sldMk cId="1421763746" sldId="329"/>
            <ac:spMk id="3" creationId="{FB0AF60E-55BE-7E51-4308-3910D4E4A2CA}"/>
          </ac:spMkLst>
        </pc:spChg>
      </pc:sldChg>
      <pc:sldChg chg="addSp delSp modSp new mod ord modClrScheme chgLayout">
        <pc:chgData name="Matthew Suderman" userId="2709995e-3ea8-4fb0-9b62-eb8034dec529" providerId="ADAL" clId="{8EC655CF-6829-4DC8-BC1E-5C3F246B0E23}" dt="2022-09-11T12:58:20.891" v="1001" actId="478"/>
        <pc:sldMkLst>
          <pc:docMk/>
          <pc:sldMk cId="1126219335" sldId="330"/>
        </pc:sldMkLst>
        <pc:spChg chg="del mod ord">
          <ac:chgData name="Matthew Suderman" userId="2709995e-3ea8-4fb0-9b62-eb8034dec529" providerId="ADAL" clId="{8EC655CF-6829-4DC8-BC1E-5C3F246B0E23}" dt="2022-09-11T12:58:11.369" v="973" actId="700"/>
          <ac:spMkLst>
            <pc:docMk/>
            <pc:sldMk cId="1126219335" sldId="330"/>
            <ac:spMk id="2" creationId="{D1E80336-D0FE-82E0-2E8D-B649F0C5F98B}"/>
          </ac:spMkLst>
        </pc:spChg>
        <pc:spChg chg="del mod ord">
          <ac:chgData name="Matthew Suderman" userId="2709995e-3ea8-4fb0-9b62-eb8034dec529" providerId="ADAL" clId="{8EC655CF-6829-4DC8-BC1E-5C3F246B0E23}" dt="2022-09-11T12:58:11.369" v="973" actId="700"/>
          <ac:spMkLst>
            <pc:docMk/>
            <pc:sldMk cId="1126219335" sldId="330"/>
            <ac:spMk id="3" creationId="{36912CAB-F02A-B894-B404-0B054BECB0F4}"/>
          </ac:spMkLst>
        </pc:spChg>
        <pc:spChg chg="add mod ord">
          <ac:chgData name="Matthew Suderman" userId="2709995e-3ea8-4fb0-9b62-eb8034dec529" providerId="ADAL" clId="{8EC655CF-6829-4DC8-BC1E-5C3F246B0E23}" dt="2022-09-11T12:58:17.309" v="1000" actId="20577"/>
          <ac:spMkLst>
            <pc:docMk/>
            <pc:sldMk cId="1126219335" sldId="330"/>
            <ac:spMk id="4" creationId="{242F6362-9DFE-2686-3BED-669667395687}"/>
          </ac:spMkLst>
        </pc:spChg>
        <pc:spChg chg="add del mod ord">
          <ac:chgData name="Matthew Suderman" userId="2709995e-3ea8-4fb0-9b62-eb8034dec529" providerId="ADAL" clId="{8EC655CF-6829-4DC8-BC1E-5C3F246B0E23}" dt="2022-09-11T12:58:20.891" v="1001" actId="478"/>
          <ac:spMkLst>
            <pc:docMk/>
            <pc:sldMk cId="1126219335" sldId="330"/>
            <ac:spMk id="5" creationId="{390126F9-065A-90C9-AF13-8522F969A582}"/>
          </ac:spMkLst>
        </pc:spChg>
      </pc:sldChg>
      <pc:sldChg chg="addSp delSp modSp new mod">
        <pc:chgData name="Matthew Suderman" userId="2709995e-3ea8-4fb0-9b62-eb8034dec529" providerId="ADAL" clId="{8EC655CF-6829-4DC8-BC1E-5C3F246B0E23}" dt="2022-09-11T16:30:13.026" v="9870" actId="20577"/>
        <pc:sldMkLst>
          <pc:docMk/>
          <pc:sldMk cId="487358764" sldId="331"/>
        </pc:sldMkLst>
        <pc:spChg chg="mod">
          <ac:chgData name="Matthew Suderman" userId="2709995e-3ea8-4fb0-9b62-eb8034dec529" providerId="ADAL" clId="{8EC655CF-6829-4DC8-BC1E-5C3F246B0E23}" dt="2022-09-11T16:30:13.026" v="9870" actId="20577"/>
          <ac:spMkLst>
            <pc:docMk/>
            <pc:sldMk cId="487358764" sldId="331"/>
            <ac:spMk id="2" creationId="{1A583B43-9814-6D7E-E58D-C2B03052D4E0}"/>
          </ac:spMkLst>
        </pc:spChg>
        <pc:spChg chg="del">
          <ac:chgData name="Matthew Suderman" userId="2709995e-3ea8-4fb0-9b62-eb8034dec529" providerId="ADAL" clId="{8EC655CF-6829-4DC8-BC1E-5C3F246B0E23}" dt="2022-09-11T13:00:49.918" v="1031"/>
          <ac:spMkLst>
            <pc:docMk/>
            <pc:sldMk cId="487358764" sldId="331"/>
            <ac:spMk id="3" creationId="{2F6026C7-7E0B-2A72-F21B-0A792CB51962}"/>
          </ac:spMkLst>
        </pc:spChg>
        <pc:spChg chg="add mod">
          <ac:chgData name="Matthew Suderman" userId="2709995e-3ea8-4fb0-9b62-eb8034dec529" providerId="ADAL" clId="{8EC655CF-6829-4DC8-BC1E-5C3F246B0E23}" dt="2022-09-11T16:22:58.465" v="9476" actId="20577"/>
          <ac:spMkLst>
            <pc:docMk/>
            <pc:sldMk cId="487358764" sldId="331"/>
            <ac:spMk id="4" creationId="{40471676-38F8-8BFE-59FF-6237B671A4DA}"/>
          </ac:spMkLst>
        </pc:spChg>
        <pc:spChg chg="add mod">
          <ac:chgData name="Matthew Suderman" userId="2709995e-3ea8-4fb0-9b62-eb8034dec529" providerId="ADAL" clId="{8EC655CF-6829-4DC8-BC1E-5C3F246B0E23}" dt="2022-09-11T16:23:25.529" v="9511" actId="20577"/>
          <ac:spMkLst>
            <pc:docMk/>
            <pc:sldMk cId="487358764" sldId="331"/>
            <ac:spMk id="7" creationId="{478663F6-DAB4-64CF-3417-CF33957F4399}"/>
          </ac:spMkLst>
        </pc:spChg>
        <pc:picChg chg="add del mod">
          <ac:chgData name="Matthew Suderman" userId="2709995e-3ea8-4fb0-9b62-eb8034dec529" providerId="ADAL" clId="{8EC655CF-6829-4DC8-BC1E-5C3F246B0E23}" dt="2022-09-11T13:55:27.606" v="2805" actId="478"/>
          <ac:picMkLst>
            <pc:docMk/>
            <pc:sldMk cId="487358764" sldId="331"/>
            <ac:picMk id="5" creationId="{88AFCA17-8FB8-76CA-BFC1-BBF637B1B6F2}"/>
          </ac:picMkLst>
        </pc:picChg>
        <pc:picChg chg="add del mod">
          <ac:chgData name="Matthew Suderman" userId="2709995e-3ea8-4fb0-9b62-eb8034dec529" providerId="ADAL" clId="{8EC655CF-6829-4DC8-BC1E-5C3F246B0E23}" dt="2022-09-11T13:55:26.990" v="2804" actId="478"/>
          <ac:picMkLst>
            <pc:docMk/>
            <pc:sldMk cId="487358764" sldId="331"/>
            <ac:picMk id="6" creationId="{88CD1742-0C5D-0C4C-C4BF-4CAD93F76313}"/>
          </ac:picMkLst>
        </pc:picChg>
        <pc:picChg chg="add mod">
          <ac:chgData name="Matthew Suderman" userId="2709995e-3ea8-4fb0-9b62-eb8034dec529" providerId="ADAL" clId="{8EC655CF-6829-4DC8-BC1E-5C3F246B0E23}" dt="2022-09-11T16:22:30.608" v="9468" actId="1076"/>
          <ac:picMkLst>
            <pc:docMk/>
            <pc:sldMk cId="487358764" sldId="331"/>
            <ac:picMk id="1026" creationId="{CF75F8B7-3FB2-20A4-0605-ED2E3D52832C}"/>
          </ac:picMkLst>
        </pc:picChg>
      </pc:sldChg>
      <pc:sldChg chg="modSp new mod ord modAnim">
        <pc:chgData name="Matthew Suderman" userId="2709995e-3ea8-4fb0-9b62-eb8034dec529" providerId="ADAL" clId="{8EC655CF-6829-4DC8-BC1E-5C3F246B0E23}" dt="2022-09-11T13:22:57.485" v="2418" actId="20577"/>
        <pc:sldMkLst>
          <pc:docMk/>
          <pc:sldMk cId="1714332266" sldId="332"/>
        </pc:sldMkLst>
        <pc:spChg chg="mod">
          <ac:chgData name="Matthew Suderman" userId="2709995e-3ea8-4fb0-9b62-eb8034dec529" providerId="ADAL" clId="{8EC655CF-6829-4DC8-BC1E-5C3F246B0E23}" dt="2022-09-11T13:02:23.387" v="1057" actId="20577"/>
          <ac:spMkLst>
            <pc:docMk/>
            <pc:sldMk cId="1714332266" sldId="332"/>
            <ac:spMk id="2" creationId="{DCCB891B-BCA7-7359-7554-3BB121DDB5DC}"/>
          </ac:spMkLst>
        </pc:spChg>
        <pc:spChg chg="mod">
          <ac:chgData name="Matthew Suderman" userId="2709995e-3ea8-4fb0-9b62-eb8034dec529" providerId="ADAL" clId="{8EC655CF-6829-4DC8-BC1E-5C3F246B0E23}" dt="2022-09-11T13:22:57.485" v="2418" actId="20577"/>
          <ac:spMkLst>
            <pc:docMk/>
            <pc:sldMk cId="1714332266" sldId="332"/>
            <ac:spMk id="3" creationId="{8B0AE610-D304-35C6-DBEB-6EBF7C53724E}"/>
          </ac:spMkLst>
        </pc:spChg>
      </pc:sldChg>
      <pc:sldChg chg="modSp new mod">
        <pc:chgData name="Matthew Suderman" userId="2709995e-3ea8-4fb0-9b62-eb8034dec529" providerId="ADAL" clId="{8EC655CF-6829-4DC8-BC1E-5C3F246B0E23}" dt="2022-09-11T17:59:08.314" v="15138" actId="20577"/>
        <pc:sldMkLst>
          <pc:docMk/>
          <pc:sldMk cId="2996869039" sldId="333"/>
        </pc:sldMkLst>
        <pc:spChg chg="mod">
          <ac:chgData name="Matthew Suderman" userId="2709995e-3ea8-4fb0-9b62-eb8034dec529" providerId="ADAL" clId="{8EC655CF-6829-4DC8-BC1E-5C3F246B0E23}" dt="2022-09-11T17:59:08.314" v="15138" actId="20577"/>
          <ac:spMkLst>
            <pc:docMk/>
            <pc:sldMk cId="2996869039" sldId="333"/>
            <ac:spMk id="2" creationId="{A3A5C509-A8A8-7D60-EE74-657DC1DDB9ED}"/>
          </ac:spMkLst>
        </pc:spChg>
        <pc:spChg chg="mod">
          <ac:chgData name="Matthew Suderman" userId="2709995e-3ea8-4fb0-9b62-eb8034dec529" providerId="ADAL" clId="{8EC655CF-6829-4DC8-BC1E-5C3F246B0E23}" dt="2022-09-11T17:58:51.483" v="15094" actId="20577"/>
          <ac:spMkLst>
            <pc:docMk/>
            <pc:sldMk cId="2996869039" sldId="333"/>
            <ac:spMk id="3" creationId="{2DC69BBB-685C-5894-0B05-C06F4E87384F}"/>
          </ac:spMkLst>
        </pc:spChg>
      </pc:sldChg>
      <pc:sldChg chg="addSp delSp modSp new del mod">
        <pc:chgData name="Matthew Suderman" userId="2709995e-3ea8-4fb0-9b62-eb8034dec529" providerId="ADAL" clId="{8EC655CF-6829-4DC8-BC1E-5C3F246B0E23}" dt="2022-09-11T16:34:00.143" v="10196" actId="47"/>
        <pc:sldMkLst>
          <pc:docMk/>
          <pc:sldMk cId="205987958" sldId="334"/>
        </pc:sldMkLst>
        <pc:spChg chg="mod">
          <ac:chgData name="Matthew Suderman" userId="2709995e-3ea8-4fb0-9b62-eb8034dec529" providerId="ADAL" clId="{8EC655CF-6829-4DC8-BC1E-5C3F246B0E23}" dt="2022-09-11T13:27:21.277" v="2699" actId="20577"/>
          <ac:spMkLst>
            <pc:docMk/>
            <pc:sldMk cId="205987958" sldId="334"/>
            <ac:spMk id="2" creationId="{E662D94F-B1A2-4087-B22E-953641102DAE}"/>
          </ac:spMkLst>
        </pc:spChg>
        <pc:spChg chg="del">
          <ac:chgData name="Matthew Suderman" userId="2709995e-3ea8-4fb0-9b62-eb8034dec529" providerId="ADAL" clId="{8EC655CF-6829-4DC8-BC1E-5C3F246B0E23}" dt="2022-09-11T13:27:32.933" v="2700"/>
          <ac:spMkLst>
            <pc:docMk/>
            <pc:sldMk cId="205987958" sldId="334"/>
            <ac:spMk id="3" creationId="{A0C33FE2-120E-4D46-EABA-636E0D9D1E32}"/>
          </ac:spMkLst>
        </pc:spChg>
        <pc:spChg chg="add del mod">
          <ac:chgData name="Matthew Suderman" userId="2709995e-3ea8-4fb0-9b62-eb8034dec529" providerId="ADAL" clId="{8EC655CF-6829-4DC8-BC1E-5C3F246B0E23}" dt="2022-09-11T16:28:47.351" v="9738" actId="478"/>
          <ac:spMkLst>
            <pc:docMk/>
            <pc:sldMk cId="205987958" sldId="334"/>
            <ac:spMk id="4" creationId="{A0450CF2-73B6-98E6-DCA4-47A5B0403E66}"/>
          </ac:spMkLst>
        </pc:spChg>
        <pc:spChg chg="add del mod">
          <ac:chgData name="Matthew Suderman" userId="2709995e-3ea8-4fb0-9b62-eb8034dec529" providerId="ADAL" clId="{8EC655CF-6829-4DC8-BC1E-5C3F246B0E23}" dt="2022-09-11T16:28:43.766" v="9736" actId="478"/>
          <ac:spMkLst>
            <pc:docMk/>
            <pc:sldMk cId="205987958" sldId="334"/>
            <ac:spMk id="5" creationId="{6EF9F714-0918-1B43-74FB-7D3EB5945AF4}"/>
          </ac:spMkLst>
        </pc:spChg>
        <pc:spChg chg="add mod">
          <ac:chgData name="Matthew Suderman" userId="2709995e-3ea8-4fb0-9b62-eb8034dec529" providerId="ADAL" clId="{8EC655CF-6829-4DC8-BC1E-5C3F246B0E23}" dt="2022-09-11T14:24:02.395" v="4353"/>
          <ac:spMkLst>
            <pc:docMk/>
            <pc:sldMk cId="205987958" sldId="334"/>
            <ac:spMk id="6" creationId="{C72BC40C-2731-736E-919D-5B0C4F719986}"/>
          </ac:spMkLst>
        </pc:spChg>
        <pc:spChg chg="add del mod">
          <ac:chgData name="Matthew Suderman" userId="2709995e-3ea8-4fb0-9b62-eb8034dec529" providerId="ADAL" clId="{8EC655CF-6829-4DC8-BC1E-5C3F246B0E23}" dt="2022-09-11T16:28:43.766" v="9736" actId="478"/>
          <ac:spMkLst>
            <pc:docMk/>
            <pc:sldMk cId="205987958" sldId="334"/>
            <ac:spMk id="8" creationId="{D9C3F46D-0C25-43D8-C8DD-0AA6C402F705}"/>
          </ac:spMkLst>
        </pc:spChg>
        <pc:spChg chg="add mod">
          <ac:chgData name="Matthew Suderman" userId="2709995e-3ea8-4fb0-9b62-eb8034dec529" providerId="ADAL" clId="{8EC655CF-6829-4DC8-BC1E-5C3F246B0E23}" dt="2022-09-11T16:29:02.738" v="9752" actId="115"/>
          <ac:spMkLst>
            <pc:docMk/>
            <pc:sldMk cId="205987958" sldId="334"/>
            <ac:spMk id="10" creationId="{53602062-E5E3-9925-1B41-E5CFD99DC452}"/>
          </ac:spMkLst>
        </pc:spChg>
        <pc:spChg chg="add mod">
          <ac:chgData name="Matthew Suderman" userId="2709995e-3ea8-4fb0-9b62-eb8034dec529" providerId="ADAL" clId="{8EC655CF-6829-4DC8-BC1E-5C3F246B0E23}" dt="2022-09-11T16:28:44.181" v="9737"/>
          <ac:spMkLst>
            <pc:docMk/>
            <pc:sldMk cId="205987958" sldId="334"/>
            <ac:spMk id="12" creationId="{CEE85431-11A3-D227-4E54-DAC1BCAB9B14}"/>
          </ac:spMkLst>
        </pc:spChg>
        <pc:picChg chg="add mod">
          <ac:chgData name="Matthew Suderman" userId="2709995e-3ea8-4fb0-9b62-eb8034dec529" providerId="ADAL" clId="{8EC655CF-6829-4DC8-BC1E-5C3F246B0E23}" dt="2022-09-11T14:24:02.395" v="4353"/>
          <ac:picMkLst>
            <pc:docMk/>
            <pc:sldMk cId="205987958" sldId="334"/>
            <ac:picMk id="7" creationId="{4C42D62D-9C40-FBFF-2E73-566265352CE4}"/>
          </ac:picMkLst>
        </pc:picChg>
        <pc:picChg chg="add mod">
          <ac:chgData name="Matthew Suderman" userId="2709995e-3ea8-4fb0-9b62-eb8034dec529" providerId="ADAL" clId="{8EC655CF-6829-4DC8-BC1E-5C3F246B0E23}" dt="2022-09-11T16:28:44.181" v="9737"/>
          <ac:picMkLst>
            <pc:docMk/>
            <pc:sldMk cId="205987958" sldId="334"/>
            <ac:picMk id="11" creationId="{FD6AD942-B70B-D45F-B35B-7EAA085E9CB7}"/>
          </ac:picMkLst>
        </pc:picChg>
        <pc:picChg chg="add del mod">
          <ac:chgData name="Matthew Suderman" userId="2709995e-3ea8-4fb0-9b62-eb8034dec529" providerId="ADAL" clId="{8EC655CF-6829-4DC8-BC1E-5C3F246B0E23}" dt="2022-09-11T16:28:43.766" v="9736" actId="478"/>
          <ac:picMkLst>
            <pc:docMk/>
            <pc:sldMk cId="205987958" sldId="334"/>
            <ac:picMk id="2050" creationId="{C8E08B5D-F55D-7FE1-81E6-D3AD5135A5AE}"/>
          </ac:picMkLst>
        </pc:picChg>
      </pc:sldChg>
      <pc:sldChg chg="addSp delSp modSp new mod">
        <pc:chgData name="Matthew Suderman" userId="2709995e-3ea8-4fb0-9b62-eb8034dec529" providerId="ADAL" clId="{8EC655CF-6829-4DC8-BC1E-5C3F246B0E23}" dt="2022-09-11T16:39:38.530" v="10539" actId="732"/>
        <pc:sldMkLst>
          <pc:docMk/>
          <pc:sldMk cId="4280447755" sldId="335"/>
        </pc:sldMkLst>
        <pc:spChg chg="mod">
          <ac:chgData name="Matthew Suderman" userId="2709995e-3ea8-4fb0-9b62-eb8034dec529" providerId="ADAL" clId="{8EC655CF-6829-4DC8-BC1E-5C3F246B0E23}" dt="2022-09-11T16:37:53.548" v="10518" actId="20577"/>
          <ac:spMkLst>
            <pc:docMk/>
            <pc:sldMk cId="4280447755" sldId="335"/>
            <ac:spMk id="2" creationId="{E0482848-65F6-BFA5-0EAB-1CF4D2726358}"/>
          </ac:spMkLst>
        </pc:spChg>
        <pc:spChg chg="del">
          <ac:chgData name="Matthew Suderman" userId="2709995e-3ea8-4fb0-9b62-eb8034dec529" providerId="ADAL" clId="{8EC655CF-6829-4DC8-BC1E-5C3F246B0E23}" dt="2022-09-11T13:28:07.818" v="2714"/>
          <ac:spMkLst>
            <pc:docMk/>
            <pc:sldMk cId="4280447755" sldId="335"/>
            <ac:spMk id="3" creationId="{1F747038-096D-E55E-0B24-010E2436865C}"/>
          </ac:spMkLst>
        </pc:spChg>
        <pc:spChg chg="add del mod">
          <ac:chgData name="Matthew Suderman" userId="2709995e-3ea8-4fb0-9b62-eb8034dec529" providerId="ADAL" clId="{8EC655CF-6829-4DC8-BC1E-5C3F246B0E23}" dt="2022-09-11T16:38:09.966" v="10519" actId="478"/>
          <ac:spMkLst>
            <pc:docMk/>
            <pc:sldMk cId="4280447755" sldId="335"/>
            <ac:spMk id="4" creationId="{AF179457-C92C-A5C8-663B-D7E2C83AAE0E}"/>
          </ac:spMkLst>
        </pc:spChg>
        <pc:spChg chg="add mod">
          <ac:chgData name="Matthew Suderman" userId="2709995e-3ea8-4fb0-9b62-eb8034dec529" providerId="ADAL" clId="{8EC655CF-6829-4DC8-BC1E-5C3F246B0E23}" dt="2022-09-11T16:39:19.725" v="10538" actId="20577"/>
          <ac:spMkLst>
            <pc:docMk/>
            <pc:sldMk cId="4280447755" sldId="335"/>
            <ac:spMk id="5" creationId="{C9EA75E7-AE70-4610-4286-AD367B58786A}"/>
          </ac:spMkLst>
        </pc:spChg>
        <pc:spChg chg="add mod">
          <ac:chgData name="Matthew Suderman" userId="2709995e-3ea8-4fb0-9b62-eb8034dec529" providerId="ADAL" clId="{8EC655CF-6829-4DC8-BC1E-5C3F246B0E23}" dt="2022-09-11T15:36:04.372" v="7387"/>
          <ac:spMkLst>
            <pc:docMk/>
            <pc:sldMk cId="4280447755" sldId="335"/>
            <ac:spMk id="7" creationId="{53C8A1FB-75AE-1989-6E7F-C2A1D041AC7F}"/>
          </ac:spMkLst>
        </pc:spChg>
        <pc:picChg chg="add mod">
          <ac:chgData name="Matthew Suderman" userId="2709995e-3ea8-4fb0-9b62-eb8034dec529" providerId="ADAL" clId="{8EC655CF-6829-4DC8-BC1E-5C3F246B0E23}" dt="2022-09-11T15:35:56.652" v="7386"/>
          <ac:picMkLst>
            <pc:docMk/>
            <pc:sldMk cId="4280447755" sldId="335"/>
            <ac:picMk id="6" creationId="{E988B669-117F-C98B-07F9-213B8BB09F41}"/>
          </ac:picMkLst>
        </pc:picChg>
        <pc:picChg chg="add mod">
          <ac:chgData name="Matthew Suderman" userId="2709995e-3ea8-4fb0-9b62-eb8034dec529" providerId="ADAL" clId="{8EC655CF-6829-4DC8-BC1E-5C3F246B0E23}" dt="2022-09-11T16:39:38.530" v="10539" actId="732"/>
          <ac:picMkLst>
            <pc:docMk/>
            <pc:sldMk cId="4280447755" sldId="335"/>
            <ac:picMk id="3074" creationId="{1E17369D-A1AE-38B6-1540-1583C9B08E4D}"/>
          </ac:picMkLst>
        </pc:picChg>
      </pc:sldChg>
      <pc:sldChg chg="addSp delSp modSp new del mod">
        <pc:chgData name="Matthew Suderman" userId="2709995e-3ea8-4fb0-9b62-eb8034dec529" providerId="ADAL" clId="{8EC655CF-6829-4DC8-BC1E-5C3F246B0E23}" dt="2022-09-11T16:16:07.099" v="9294" actId="47"/>
        <pc:sldMkLst>
          <pc:docMk/>
          <pc:sldMk cId="2566106901" sldId="336"/>
        </pc:sldMkLst>
        <pc:spChg chg="mod">
          <ac:chgData name="Matthew Suderman" userId="2709995e-3ea8-4fb0-9b62-eb8034dec529" providerId="ADAL" clId="{8EC655CF-6829-4DC8-BC1E-5C3F246B0E23}" dt="2022-09-11T13:28:24.666" v="2729"/>
          <ac:spMkLst>
            <pc:docMk/>
            <pc:sldMk cId="2566106901" sldId="336"/>
            <ac:spMk id="2" creationId="{F66DDB0B-D9F0-202C-C643-C79B59529D02}"/>
          </ac:spMkLst>
        </pc:spChg>
        <pc:spChg chg="del">
          <ac:chgData name="Matthew Suderman" userId="2709995e-3ea8-4fb0-9b62-eb8034dec529" providerId="ADAL" clId="{8EC655CF-6829-4DC8-BC1E-5C3F246B0E23}" dt="2022-09-11T13:28:39.415" v="2730"/>
          <ac:spMkLst>
            <pc:docMk/>
            <pc:sldMk cId="2566106901" sldId="336"/>
            <ac:spMk id="3" creationId="{40DCB6EF-570F-B3F6-469F-D6DFEE03EE0A}"/>
          </ac:spMkLst>
        </pc:spChg>
        <pc:spChg chg="add mod">
          <ac:chgData name="Matthew Suderman" userId="2709995e-3ea8-4fb0-9b62-eb8034dec529" providerId="ADAL" clId="{8EC655CF-6829-4DC8-BC1E-5C3F246B0E23}" dt="2022-09-11T16:12:52.933" v="9232" actId="20577"/>
          <ac:spMkLst>
            <pc:docMk/>
            <pc:sldMk cId="2566106901" sldId="336"/>
            <ac:spMk id="4" creationId="{C2B58332-B760-F942-D120-EB57461582C5}"/>
          </ac:spMkLst>
        </pc:spChg>
        <pc:spChg chg="add mod">
          <ac:chgData name="Matthew Suderman" userId="2709995e-3ea8-4fb0-9b62-eb8034dec529" providerId="ADAL" clId="{8EC655CF-6829-4DC8-BC1E-5C3F246B0E23}" dt="2022-09-11T16:13:44.408" v="9285" actId="1076"/>
          <ac:spMkLst>
            <pc:docMk/>
            <pc:sldMk cId="2566106901" sldId="336"/>
            <ac:spMk id="5" creationId="{BF9CB224-4CCE-42CE-3E6F-33F4804A2301}"/>
          </ac:spMkLst>
        </pc:spChg>
        <pc:spChg chg="add mod">
          <ac:chgData name="Matthew Suderman" userId="2709995e-3ea8-4fb0-9b62-eb8034dec529" providerId="ADAL" clId="{8EC655CF-6829-4DC8-BC1E-5C3F246B0E23}" dt="2022-09-11T16:08:31.023" v="9021"/>
          <ac:spMkLst>
            <pc:docMk/>
            <pc:sldMk cId="2566106901" sldId="336"/>
            <ac:spMk id="8" creationId="{AA53DC6F-C7B8-AB51-3FAA-8A833AC88C8E}"/>
          </ac:spMkLst>
        </pc:spChg>
        <pc:spChg chg="add del mod">
          <ac:chgData name="Matthew Suderman" userId="2709995e-3ea8-4fb0-9b62-eb8034dec529" providerId="ADAL" clId="{8EC655CF-6829-4DC8-BC1E-5C3F246B0E23}" dt="2022-09-11T16:13:47.038" v="9286" actId="478"/>
          <ac:spMkLst>
            <pc:docMk/>
            <pc:sldMk cId="2566106901" sldId="336"/>
            <ac:spMk id="10" creationId="{DA4AF8B7-B634-C5DD-C82E-241934D4B5F7}"/>
          </ac:spMkLst>
        </pc:spChg>
        <pc:spChg chg="add mod">
          <ac:chgData name="Matthew Suderman" userId="2709995e-3ea8-4fb0-9b62-eb8034dec529" providerId="ADAL" clId="{8EC655CF-6829-4DC8-BC1E-5C3F246B0E23}" dt="2022-09-11T16:14:05.259" v="9293" actId="20577"/>
          <ac:spMkLst>
            <pc:docMk/>
            <pc:sldMk cId="2566106901" sldId="336"/>
            <ac:spMk id="11" creationId="{67A86BF4-6DE2-1213-8A1E-76D8439D335A}"/>
          </ac:spMkLst>
        </pc:spChg>
        <pc:picChg chg="add del mod">
          <ac:chgData name="Matthew Suderman" userId="2709995e-3ea8-4fb0-9b62-eb8034dec529" providerId="ADAL" clId="{8EC655CF-6829-4DC8-BC1E-5C3F246B0E23}" dt="2022-09-11T16:11:37.931" v="9180" actId="478"/>
          <ac:picMkLst>
            <pc:docMk/>
            <pc:sldMk cId="2566106901" sldId="336"/>
            <ac:picMk id="6" creationId="{E26EF5C7-C7C2-4843-D5E4-D6B66195116C}"/>
          </ac:picMkLst>
        </pc:picChg>
        <pc:picChg chg="add mod">
          <ac:chgData name="Matthew Suderman" userId="2709995e-3ea8-4fb0-9b62-eb8034dec529" providerId="ADAL" clId="{8EC655CF-6829-4DC8-BC1E-5C3F246B0E23}" dt="2022-09-11T16:08:31.023" v="9021"/>
          <ac:picMkLst>
            <pc:docMk/>
            <pc:sldMk cId="2566106901" sldId="336"/>
            <ac:picMk id="7" creationId="{E229FD6B-C77D-23A2-E8B3-9B13F6F02589}"/>
          </ac:picMkLst>
        </pc:picChg>
        <pc:picChg chg="add mod">
          <ac:chgData name="Matthew Suderman" userId="2709995e-3ea8-4fb0-9b62-eb8034dec529" providerId="ADAL" clId="{8EC655CF-6829-4DC8-BC1E-5C3F246B0E23}" dt="2022-09-11T16:12:04.480" v="9185" actId="1076"/>
          <ac:picMkLst>
            <pc:docMk/>
            <pc:sldMk cId="2566106901" sldId="336"/>
            <ac:picMk id="4098" creationId="{0EE9841B-1820-EC08-1FE0-CD236CF2383E}"/>
          </ac:picMkLst>
        </pc:picChg>
      </pc:sldChg>
      <pc:sldChg chg="addSp delSp modSp new mod modAnim">
        <pc:chgData name="Matthew Suderman" userId="2709995e-3ea8-4fb0-9b62-eb8034dec529" providerId="ADAL" clId="{8EC655CF-6829-4DC8-BC1E-5C3F246B0E23}" dt="2022-09-11T17:06:10.586" v="11870" actId="20577"/>
        <pc:sldMkLst>
          <pc:docMk/>
          <pc:sldMk cId="1351937505" sldId="337"/>
        </pc:sldMkLst>
        <pc:spChg chg="mod">
          <ac:chgData name="Matthew Suderman" userId="2709995e-3ea8-4fb0-9b62-eb8034dec529" providerId="ADAL" clId="{8EC655CF-6829-4DC8-BC1E-5C3F246B0E23}" dt="2022-09-11T16:57:35.673" v="11654" actId="20577"/>
          <ac:spMkLst>
            <pc:docMk/>
            <pc:sldMk cId="1351937505" sldId="337"/>
            <ac:spMk id="2" creationId="{D1AD5D0F-774C-56AB-72DB-AD82223F9962}"/>
          </ac:spMkLst>
        </pc:spChg>
        <pc:spChg chg="del">
          <ac:chgData name="Matthew Suderman" userId="2709995e-3ea8-4fb0-9b62-eb8034dec529" providerId="ADAL" clId="{8EC655CF-6829-4DC8-BC1E-5C3F246B0E23}" dt="2022-09-11T13:29:02.518" v="2745"/>
          <ac:spMkLst>
            <pc:docMk/>
            <pc:sldMk cId="1351937505" sldId="337"/>
            <ac:spMk id="3" creationId="{99AB55F3-0ECE-562D-EB7C-163AD04AA617}"/>
          </ac:spMkLst>
        </pc:spChg>
        <pc:spChg chg="add del mod">
          <ac:chgData name="Matthew Suderman" userId="2709995e-3ea8-4fb0-9b62-eb8034dec529" providerId="ADAL" clId="{8EC655CF-6829-4DC8-BC1E-5C3F246B0E23}" dt="2022-09-11T16:59:32.332" v="11723" actId="478"/>
          <ac:spMkLst>
            <pc:docMk/>
            <pc:sldMk cId="1351937505" sldId="337"/>
            <ac:spMk id="4" creationId="{B8B9B70D-7930-AA7C-D64D-A7072AD285BE}"/>
          </ac:spMkLst>
        </pc:spChg>
        <pc:spChg chg="add mod">
          <ac:chgData name="Matthew Suderman" userId="2709995e-3ea8-4fb0-9b62-eb8034dec529" providerId="ADAL" clId="{8EC655CF-6829-4DC8-BC1E-5C3F246B0E23}" dt="2022-09-11T17:00:25.303" v="11741" actId="207"/>
          <ac:spMkLst>
            <pc:docMk/>
            <pc:sldMk cId="1351937505" sldId="337"/>
            <ac:spMk id="5" creationId="{BAE5DC79-1ED5-E7D0-F0FA-D493AA7CB078}"/>
          </ac:spMkLst>
        </pc:spChg>
        <pc:spChg chg="add mod">
          <ac:chgData name="Matthew Suderman" userId="2709995e-3ea8-4fb0-9b62-eb8034dec529" providerId="ADAL" clId="{8EC655CF-6829-4DC8-BC1E-5C3F246B0E23}" dt="2022-09-11T17:03:23.996" v="11762" actId="1038"/>
          <ac:spMkLst>
            <pc:docMk/>
            <pc:sldMk cId="1351937505" sldId="337"/>
            <ac:spMk id="9" creationId="{DDDB08D5-A920-05DD-351A-2D60C9C3D658}"/>
          </ac:spMkLst>
        </pc:spChg>
        <pc:spChg chg="add mod">
          <ac:chgData name="Matthew Suderman" userId="2709995e-3ea8-4fb0-9b62-eb8034dec529" providerId="ADAL" clId="{8EC655CF-6829-4DC8-BC1E-5C3F246B0E23}" dt="2022-09-11T17:03:23.996" v="11762" actId="1038"/>
          <ac:spMkLst>
            <pc:docMk/>
            <pc:sldMk cId="1351937505" sldId="337"/>
            <ac:spMk id="10" creationId="{8EC2EB95-EC88-8167-E253-A6CB74A21786}"/>
          </ac:spMkLst>
        </pc:spChg>
        <pc:spChg chg="add mod">
          <ac:chgData name="Matthew Suderman" userId="2709995e-3ea8-4fb0-9b62-eb8034dec529" providerId="ADAL" clId="{8EC655CF-6829-4DC8-BC1E-5C3F246B0E23}" dt="2022-09-11T17:06:10.586" v="11870" actId="20577"/>
          <ac:spMkLst>
            <pc:docMk/>
            <pc:sldMk cId="1351937505" sldId="337"/>
            <ac:spMk id="11" creationId="{11E35291-DB76-79B0-B38F-E5666DFBDED8}"/>
          </ac:spMkLst>
        </pc:spChg>
        <pc:picChg chg="add mod">
          <ac:chgData name="Matthew Suderman" userId="2709995e-3ea8-4fb0-9b62-eb8034dec529" providerId="ADAL" clId="{8EC655CF-6829-4DC8-BC1E-5C3F246B0E23}" dt="2022-09-11T16:59:08.492" v="11717" actId="14100"/>
          <ac:picMkLst>
            <pc:docMk/>
            <pc:sldMk cId="1351937505" sldId="337"/>
            <ac:picMk id="6" creationId="{C4F2A22E-0DDB-315D-98A2-A0A28220B79D}"/>
          </ac:picMkLst>
        </pc:picChg>
        <pc:picChg chg="add del mod">
          <ac:chgData name="Matthew Suderman" userId="2709995e-3ea8-4fb0-9b62-eb8034dec529" providerId="ADAL" clId="{8EC655CF-6829-4DC8-BC1E-5C3F246B0E23}" dt="2022-09-11T16:59:18.132" v="11719" actId="478"/>
          <ac:picMkLst>
            <pc:docMk/>
            <pc:sldMk cId="1351937505" sldId="337"/>
            <ac:picMk id="5122" creationId="{FEABB4B4-3220-DA6A-BF06-37980F50E9F8}"/>
          </ac:picMkLst>
        </pc:picChg>
      </pc:sldChg>
      <pc:sldChg chg="addSp delSp modSp new mod">
        <pc:chgData name="Matthew Suderman" userId="2709995e-3ea8-4fb0-9b62-eb8034dec529" providerId="ADAL" clId="{8EC655CF-6829-4DC8-BC1E-5C3F246B0E23}" dt="2022-09-11T17:14:51.653" v="12198" actId="1076"/>
        <pc:sldMkLst>
          <pc:docMk/>
          <pc:sldMk cId="1361888323" sldId="338"/>
        </pc:sldMkLst>
        <pc:spChg chg="mod">
          <ac:chgData name="Matthew Suderman" userId="2709995e-3ea8-4fb0-9b62-eb8034dec529" providerId="ADAL" clId="{8EC655CF-6829-4DC8-BC1E-5C3F246B0E23}" dt="2022-09-11T17:07:20.317" v="11882" actId="20577"/>
          <ac:spMkLst>
            <pc:docMk/>
            <pc:sldMk cId="1361888323" sldId="338"/>
            <ac:spMk id="2" creationId="{F6166E64-36D5-5583-AD14-99CB41AFC170}"/>
          </ac:spMkLst>
        </pc:spChg>
        <pc:spChg chg="del">
          <ac:chgData name="Matthew Suderman" userId="2709995e-3ea8-4fb0-9b62-eb8034dec529" providerId="ADAL" clId="{8EC655CF-6829-4DC8-BC1E-5C3F246B0E23}" dt="2022-09-11T13:29:33.637" v="2765"/>
          <ac:spMkLst>
            <pc:docMk/>
            <pc:sldMk cId="1361888323" sldId="338"/>
            <ac:spMk id="3" creationId="{BBEBBCDF-C913-87C7-2472-FB3D32AD0C6E}"/>
          </ac:spMkLst>
        </pc:spChg>
        <pc:spChg chg="add mod">
          <ac:chgData name="Matthew Suderman" userId="2709995e-3ea8-4fb0-9b62-eb8034dec529" providerId="ADAL" clId="{8EC655CF-6829-4DC8-BC1E-5C3F246B0E23}" dt="2022-09-11T17:14:23.578" v="12192" actId="14100"/>
          <ac:spMkLst>
            <pc:docMk/>
            <pc:sldMk cId="1361888323" sldId="338"/>
            <ac:spMk id="6" creationId="{759DD172-40DD-FDE4-3188-E5941B2BCF7D}"/>
          </ac:spMkLst>
        </pc:spChg>
        <pc:picChg chg="add del mod">
          <ac:chgData name="Matthew Suderman" userId="2709995e-3ea8-4fb0-9b62-eb8034dec529" providerId="ADAL" clId="{8EC655CF-6829-4DC8-BC1E-5C3F246B0E23}" dt="2022-09-11T17:07:49.749" v="11891" actId="478"/>
          <ac:picMkLst>
            <pc:docMk/>
            <pc:sldMk cId="1361888323" sldId="338"/>
            <ac:picMk id="5" creationId="{D9A80252-3417-2C05-746A-8C992432001C}"/>
          </ac:picMkLst>
        </pc:picChg>
        <pc:picChg chg="add mod">
          <ac:chgData name="Matthew Suderman" userId="2709995e-3ea8-4fb0-9b62-eb8034dec529" providerId="ADAL" clId="{8EC655CF-6829-4DC8-BC1E-5C3F246B0E23}" dt="2022-09-11T17:14:51.653" v="12198" actId="1076"/>
          <ac:picMkLst>
            <pc:docMk/>
            <pc:sldMk cId="1361888323" sldId="338"/>
            <ac:picMk id="7" creationId="{A5A5B496-7B67-2D23-08CA-C1691A4CFF64}"/>
          </ac:picMkLst>
        </pc:picChg>
        <pc:picChg chg="add mod">
          <ac:chgData name="Matthew Suderman" userId="2709995e-3ea8-4fb0-9b62-eb8034dec529" providerId="ADAL" clId="{8EC655CF-6829-4DC8-BC1E-5C3F246B0E23}" dt="2022-09-11T17:14:40.133" v="12196" actId="1076"/>
          <ac:picMkLst>
            <pc:docMk/>
            <pc:sldMk cId="1361888323" sldId="338"/>
            <ac:picMk id="6146" creationId="{B5EFF5BD-23EE-F3FD-7860-170FD51DE42D}"/>
          </ac:picMkLst>
        </pc:picChg>
      </pc:sldChg>
      <pc:sldChg chg="addSp delSp modSp new mod">
        <pc:chgData name="Matthew Suderman" userId="2709995e-3ea8-4fb0-9b62-eb8034dec529" providerId="ADAL" clId="{8EC655CF-6829-4DC8-BC1E-5C3F246B0E23}" dt="2022-09-11T17:23:40.221" v="12667" actId="1076"/>
        <pc:sldMkLst>
          <pc:docMk/>
          <pc:sldMk cId="2226839242" sldId="339"/>
        </pc:sldMkLst>
        <pc:spChg chg="mod">
          <ac:chgData name="Matthew Suderman" userId="2709995e-3ea8-4fb0-9b62-eb8034dec529" providerId="ADAL" clId="{8EC655CF-6829-4DC8-BC1E-5C3F246B0E23}" dt="2022-09-11T17:23:16.856" v="12662" actId="20577"/>
          <ac:spMkLst>
            <pc:docMk/>
            <pc:sldMk cId="2226839242" sldId="339"/>
            <ac:spMk id="2" creationId="{A1861229-3BDA-C82A-0B66-2E7ACEC3B995}"/>
          </ac:spMkLst>
        </pc:spChg>
        <pc:spChg chg="del">
          <ac:chgData name="Matthew Suderman" userId="2709995e-3ea8-4fb0-9b62-eb8034dec529" providerId="ADAL" clId="{8EC655CF-6829-4DC8-BC1E-5C3F246B0E23}" dt="2022-09-11T13:30:02.313" v="2779"/>
          <ac:spMkLst>
            <pc:docMk/>
            <pc:sldMk cId="2226839242" sldId="339"/>
            <ac:spMk id="3" creationId="{AE32C350-C81E-ABC0-CCB6-C2048305E724}"/>
          </ac:spMkLst>
        </pc:spChg>
        <pc:picChg chg="add del mod">
          <ac:chgData name="Matthew Suderman" userId="2709995e-3ea8-4fb0-9b62-eb8034dec529" providerId="ADAL" clId="{8EC655CF-6829-4DC8-BC1E-5C3F246B0E23}" dt="2022-09-11T17:21:22.533" v="12520" actId="478"/>
          <ac:picMkLst>
            <pc:docMk/>
            <pc:sldMk cId="2226839242" sldId="339"/>
            <ac:picMk id="6" creationId="{F14A3A84-71F5-DD94-6085-9ECA3A7A113A}"/>
          </ac:picMkLst>
        </pc:picChg>
        <pc:picChg chg="add mod">
          <ac:chgData name="Matthew Suderman" userId="2709995e-3ea8-4fb0-9b62-eb8034dec529" providerId="ADAL" clId="{8EC655CF-6829-4DC8-BC1E-5C3F246B0E23}" dt="2022-09-11T17:23:40.221" v="12667" actId="1076"/>
          <ac:picMkLst>
            <pc:docMk/>
            <pc:sldMk cId="2226839242" sldId="339"/>
            <ac:picMk id="7" creationId="{8A531D60-B690-9235-9017-FA1D2E4C79B3}"/>
          </ac:picMkLst>
        </pc:picChg>
        <pc:picChg chg="add mod">
          <ac:chgData name="Matthew Suderman" userId="2709995e-3ea8-4fb0-9b62-eb8034dec529" providerId="ADAL" clId="{8EC655CF-6829-4DC8-BC1E-5C3F246B0E23}" dt="2022-09-11T17:23:33.902" v="12666" actId="1076"/>
          <ac:picMkLst>
            <pc:docMk/>
            <pc:sldMk cId="2226839242" sldId="339"/>
            <ac:picMk id="7170" creationId="{B8A772D0-0EC7-989A-5ED5-EED2554EFE42}"/>
          </ac:picMkLst>
        </pc:picChg>
        <pc:picChg chg="add del mod">
          <ac:chgData name="Matthew Suderman" userId="2709995e-3ea8-4fb0-9b62-eb8034dec529" providerId="ADAL" clId="{8EC655CF-6829-4DC8-BC1E-5C3F246B0E23}" dt="2022-09-11T17:18:16.916" v="12505" actId="478"/>
          <ac:picMkLst>
            <pc:docMk/>
            <pc:sldMk cId="2226839242" sldId="339"/>
            <ac:picMk id="7172" creationId="{819B60F4-CF41-9A7C-AF84-8AE47F996396}"/>
          </ac:picMkLst>
        </pc:picChg>
      </pc:sldChg>
      <pc:sldChg chg="addSp delSp modSp new mod">
        <pc:chgData name="Matthew Suderman" userId="2709995e-3ea8-4fb0-9b62-eb8034dec529" providerId="ADAL" clId="{8EC655CF-6829-4DC8-BC1E-5C3F246B0E23}" dt="2022-09-11T17:58:03.883" v="15018" actId="20577"/>
        <pc:sldMkLst>
          <pc:docMk/>
          <pc:sldMk cId="2736806955" sldId="340"/>
        </pc:sldMkLst>
        <pc:spChg chg="mod">
          <ac:chgData name="Matthew Suderman" userId="2709995e-3ea8-4fb0-9b62-eb8034dec529" providerId="ADAL" clId="{8EC655CF-6829-4DC8-BC1E-5C3F246B0E23}" dt="2022-09-11T17:58:00.419" v="15014" actId="20577"/>
          <ac:spMkLst>
            <pc:docMk/>
            <pc:sldMk cId="2736806955" sldId="340"/>
            <ac:spMk id="2" creationId="{AC7EA04C-6E9F-2226-9962-F9C98CB79DEF}"/>
          </ac:spMkLst>
        </pc:spChg>
        <pc:spChg chg="del">
          <ac:chgData name="Matthew Suderman" userId="2709995e-3ea8-4fb0-9b62-eb8034dec529" providerId="ADAL" clId="{8EC655CF-6829-4DC8-BC1E-5C3F246B0E23}" dt="2022-09-11T13:30:40.910" v="2795"/>
          <ac:spMkLst>
            <pc:docMk/>
            <pc:sldMk cId="2736806955" sldId="340"/>
            <ac:spMk id="3" creationId="{5DA4F895-669D-608C-0941-D7B4F911D1D7}"/>
          </ac:spMkLst>
        </pc:spChg>
        <pc:spChg chg="add mod">
          <ac:chgData name="Matthew Suderman" userId="2709995e-3ea8-4fb0-9b62-eb8034dec529" providerId="ADAL" clId="{8EC655CF-6829-4DC8-BC1E-5C3F246B0E23}" dt="2022-09-11T17:58:03.883" v="15018" actId="20577"/>
          <ac:spMkLst>
            <pc:docMk/>
            <pc:sldMk cId="2736806955" sldId="340"/>
            <ac:spMk id="6" creationId="{147EDF56-9E80-7553-858B-07A6E3E70437}"/>
          </ac:spMkLst>
        </pc:spChg>
        <pc:spChg chg="add mod">
          <ac:chgData name="Matthew Suderman" userId="2709995e-3ea8-4fb0-9b62-eb8034dec529" providerId="ADAL" clId="{8EC655CF-6829-4DC8-BC1E-5C3F246B0E23}" dt="2022-09-11T17:49:22.432" v="14485" actId="1076"/>
          <ac:spMkLst>
            <pc:docMk/>
            <pc:sldMk cId="2736806955" sldId="340"/>
            <ac:spMk id="7" creationId="{9438F8A0-2B60-385F-D781-32CF54C7F9A4}"/>
          </ac:spMkLst>
        </pc:spChg>
        <pc:picChg chg="add del mod">
          <ac:chgData name="Matthew Suderman" userId="2709995e-3ea8-4fb0-9b62-eb8034dec529" providerId="ADAL" clId="{8EC655CF-6829-4DC8-BC1E-5C3F246B0E23}" dt="2022-09-11T17:31:58.270" v="13239" actId="478"/>
          <ac:picMkLst>
            <pc:docMk/>
            <pc:sldMk cId="2736806955" sldId="340"/>
            <ac:picMk id="5" creationId="{298976F4-87ED-67B8-F029-6DBDC85F5A21}"/>
          </ac:picMkLst>
        </pc:picChg>
        <pc:picChg chg="add mod">
          <ac:chgData name="Matthew Suderman" userId="2709995e-3ea8-4fb0-9b62-eb8034dec529" providerId="ADAL" clId="{8EC655CF-6829-4DC8-BC1E-5C3F246B0E23}" dt="2022-09-11T17:46:46.848" v="14172" actId="1076"/>
          <ac:picMkLst>
            <pc:docMk/>
            <pc:sldMk cId="2736806955" sldId="340"/>
            <ac:picMk id="8194" creationId="{14FF97E5-E350-82D1-A89D-18541DDE3C52}"/>
          </ac:picMkLst>
        </pc:picChg>
      </pc:sldChg>
      <pc:sldChg chg="addSp delSp modSp add mod">
        <pc:chgData name="Matthew Suderman" userId="2709995e-3ea8-4fb0-9b62-eb8034dec529" providerId="ADAL" clId="{8EC655CF-6829-4DC8-BC1E-5C3F246B0E23}" dt="2022-09-11T16:33:47.704" v="10195" actId="1036"/>
        <pc:sldMkLst>
          <pc:docMk/>
          <pc:sldMk cId="504401359" sldId="341"/>
        </pc:sldMkLst>
        <pc:spChg chg="mod">
          <ac:chgData name="Matthew Suderman" userId="2709995e-3ea8-4fb0-9b62-eb8034dec529" providerId="ADAL" clId="{8EC655CF-6829-4DC8-BC1E-5C3F246B0E23}" dt="2022-09-11T16:32:49.637" v="10179" actId="20577"/>
          <ac:spMkLst>
            <pc:docMk/>
            <pc:sldMk cId="504401359" sldId="341"/>
            <ac:spMk id="2" creationId="{1A583B43-9814-6D7E-E58D-C2B03052D4E0}"/>
          </ac:spMkLst>
        </pc:spChg>
        <pc:spChg chg="add del mod">
          <ac:chgData name="Matthew Suderman" userId="2709995e-3ea8-4fb0-9b62-eb8034dec529" providerId="ADAL" clId="{8EC655CF-6829-4DC8-BC1E-5C3F246B0E23}" dt="2022-09-11T13:55:46.220" v="2811" actId="478"/>
          <ac:spMkLst>
            <pc:docMk/>
            <pc:sldMk cId="504401359" sldId="341"/>
            <ac:spMk id="3" creationId="{14C5FE1E-D116-8421-84AA-91C6D7591D71}"/>
          </ac:spMkLst>
        </pc:spChg>
        <pc:spChg chg="add mod">
          <ac:chgData name="Matthew Suderman" userId="2709995e-3ea8-4fb0-9b62-eb8034dec529" providerId="ADAL" clId="{8EC655CF-6829-4DC8-BC1E-5C3F246B0E23}" dt="2022-09-11T14:00:38.841" v="2852"/>
          <ac:spMkLst>
            <pc:docMk/>
            <pc:sldMk cId="504401359" sldId="341"/>
            <ac:spMk id="7" creationId="{D50312DD-1183-EB38-2C50-9C6CB449317B}"/>
          </ac:spMkLst>
        </pc:spChg>
        <pc:spChg chg="add mod">
          <ac:chgData name="Matthew Suderman" userId="2709995e-3ea8-4fb0-9b62-eb8034dec529" providerId="ADAL" clId="{8EC655CF-6829-4DC8-BC1E-5C3F246B0E23}" dt="2022-09-11T16:33:44.531" v="10187" actId="20577"/>
          <ac:spMkLst>
            <pc:docMk/>
            <pc:sldMk cId="504401359" sldId="341"/>
            <ac:spMk id="9" creationId="{D8663376-97E1-CEF8-1DB6-DDA663CB9211}"/>
          </ac:spMkLst>
        </pc:spChg>
        <pc:picChg chg="del">
          <ac:chgData name="Matthew Suderman" userId="2709995e-3ea8-4fb0-9b62-eb8034dec529" providerId="ADAL" clId="{8EC655CF-6829-4DC8-BC1E-5C3F246B0E23}" dt="2022-09-11T13:55:47.180" v="2812" actId="478"/>
          <ac:picMkLst>
            <pc:docMk/>
            <pc:sldMk cId="504401359" sldId="341"/>
            <ac:picMk id="5" creationId="{88AFCA17-8FB8-76CA-BFC1-BBF637B1B6F2}"/>
          </ac:picMkLst>
        </pc:picChg>
        <pc:picChg chg="add del mod">
          <ac:chgData name="Matthew Suderman" userId="2709995e-3ea8-4fb0-9b62-eb8034dec529" providerId="ADAL" clId="{8EC655CF-6829-4DC8-BC1E-5C3F246B0E23}" dt="2022-09-11T16:33:47.704" v="10195" actId="1036"/>
          <ac:picMkLst>
            <pc:docMk/>
            <pc:sldMk cId="504401359" sldId="341"/>
            <ac:picMk id="6" creationId="{88CD1742-0C5D-0C4C-C4BF-4CAD93F76313}"/>
          </ac:picMkLst>
        </pc:picChg>
        <pc:picChg chg="add mod">
          <ac:chgData name="Matthew Suderman" userId="2709995e-3ea8-4fb0-9b62-eb8034dec529" providerId="ADAL" clId="{8EC655CF-6829-4DC8-BC1E-5C3F246B0E23}" dt="2022-09-11T14:16:29.078" v="3900"/>
          <ac:picMkLst>
            <pc:docMk/>
            <pc:sldMk cId="504401359" sldId="341"/>
            <ac:picMk id="8" creationId="{2985441C-16CF-9B58-7753-975EB42920B5}"/>
          </ac:picMkLst>
        </pc:picChg>
        <pc:picChg chg="del">
          <ac:chgData name="Matthew Suderman" userId="2709995e-3ea8-4fb0-9b62-eb8034dec529" providerId="ADAL" clId="{8EC655CF-6829-4DC8-BC1E-5C3F246B0E23}" dt="2022-09-11T13:55:44.367" v="2810" actId="478"/>
          <ac:picMkLst>
            <pc:docMk/>
            <pc:sldMk cId="504401359" sldId="341"/>
            <ac:picMk id="1026" creationId="{CF75F8B7-3FB2-20A4-0605-ED2E3D52832C}"/>
          </ac:picMkLst>
        </pc:picChg>
      </pc:sldChg>
      <pc:sldChg chg="addSp delSp modSp add del mod">
        <pc:chgData name="Matthew Suderman" userId="2709995e-3ea8-4fb0-9b62-eb8034dec529" providerId="ADAL" clId="{8EC655CF-6829-4DC8-BC1E-5C3F246B0E23}" dt="2022-09-11T15:26:48.816" v="6809" actId="47"/>
        <pc:sldMkLst>
          <pc:docMk/>
          <pc:sldMk cId="2402932191" sldId="342"/>
        </pc:sldMkLst>
        <pc:spChg chg="add del mod">
          <ac:chgData name="Matthew Suderman" userId="2709995e-3ea8-4fb0-9b62-eb8034dec529" providerId="ADAL" clId="{8EC655CF-6829-4DC8-BC1E-5C3F246B0E23}" dt="2022-09-11T13:55:38.477" v="2808" actId="478"/>
          <ac:spMkLst>
            <pc:docMk/>
            <pc:sldMk cId="2402932191" sldId="342"/>
            <ac:spMk id="3" creationId="{4FAE2EFD-DA51-FF3B-E85E-C1F4C190F225}"/>
          </ac:spMkLst>
        </pc:spChg>
        <pc:spChg chg="add mod">
          <ac:chgData name="Matthew Suderman" userId="2709995e-3ea8-4fb0-9b62-eb8034dec529" providerId="ADAL" clId="{8EC655CF-6829-4DC8-BC1E-5C3F246B0E23}" dt="2022-09-11T14:00:37.110" v="2851"/>
          <ac:spMkLst>
            <pc:docMk/>
            <pc:sldMk cId="2402932191" sldId="342"/>
            <ac:spMk id="7" creationId="{19945A98-CA26-B3FC-B378-6B67C94F591E}"/>
          </ac:spMkLst>
        </pc:spChg>
        <pc:spChg chg="add mod">
          <ac:chgData name="Matthew Suderman" userId="2709995e-3ea8-4fb0-9b62-eb8034dec529" providerId="ADAL" clId="{8EC655CF-6829-4DC8-BC1E-5C3F246B0E23}" dt="2022-09-11T15:26:22.476" v="6808" actId="20577"/>
          <ac:spMkLst>
            <pc:docMk/>
            <pc:sldMk cId="2402932191" sldId="342"/>
            <ac:spMk id="9" creationId="{3EC60AFC-6CB7-D9BE-D8D1-52A4D9DB7B1D}"/>
          </ac:spMkLst>
        </pc:spChg>
        <pc:picChg chg="del">
          <ac:chgData name="Matthew Suderman" userId="2709995e-3ea8-4fb0-9b62-eb8034dec529" providerId="ADAL" clId="{8EC655CF-6829-4DC8-BC1E-5C3F246B0E23}" dt="2022-09-11T13:55:34.731" v="2807" actId="478"/>
          <ac:picMkLst>
            <pc:docMk/>
            <pc:sldMk cId="2402932191" sldId="342"/>
            <ac:picMk id="5" creationId="{88AFCA17-8FB8-76CA-BFC1-BBF637B1B6F2}"/>
          </ac:picMkLst>
        </pc:picChg>
        <pc:picChg chg="mod">
          <ac:chgData name="Matthew Suderman" userId="2709995e-3ea8-4fb0-9b62-eb8034dec529" providerId="ADAL" clId="{8EC655CF-6829-4DC8-BC1E-5C3F246B0E23}" dt="2022-09-11T14:03:56.796" v="2996" actId="1076"/>
          <ac:picMkLst>
            <pc:docMk/>
            <pc:sldMk cId="2402932191" sldId="342"/>
            <ac:picMk id="6" creationId="{88CD1742-0C5D-0C4C-C4BF-4CAD93F76313}"/>
          </ac:picMkLst>
        </pc:picChg>
        <pc:picChg chg="add mod">
          <ac:chgData name="Matthew Suderman" userId="2709995e-3ea8-4fb0-9b62-eb8034dec529" providerId="ADAL" clId="{8EC655CF-6829-4DC8-BC1E-5C3F246B0E23}" dt="2022-09-11T14:03:26.224" v="2991"/>
          <ac:picMkLst>
            <pc:docMk/>
            <pc:sldMk cId="2402932191" sldId="342"/>
            <ac:picMk id="8" creationId="{31694D4A-FA81-C1D4-F44F-DA31E82F9915}"/>
          </ac:picMkLst>
        </pc:picChg>
        <pc:picChg chg="del">
          <ac:chgData name="Matthew Suderman" userId="2709995e-3ea8-4fb0-9b62-eb8034dec529" providerId="ADAL" clId="{8EC655CF-6829-4DC8-BC1E-5C3F246B0E23}" dt="2022-09-11T13:55:31.915" v="2806" actId="478"/>
          <ac:picMkLst>
            <pc:docMk/>
            <pc:sldMk cId="2402932191" sldId="342"/>
            <ac:picMk id="1026" creationId="{CF75F8B7-3FB2-20A4-0605-ED2E3D52832C}"/>
          </ac:picMkLst>
        </pc:picChg>
      </pc:sldChg>
      <pc:sldChg chg="addSp delSp modSp add mod">
        <pc:chgData name="Matthew Suderman" userId="2709995e-3ea8-4fb0-9b62-eb8034dec529" providerId="ADAL" clId="{8EC655CF-6829-4DC8-BC1E-5C3F246B0E23}" dt="2022-09-11T16:30:50.770" v="9941" actId="1076"/>
        <pc:sldMkLst>
          <pc:docMk/>
          <pc:sldMk cId="3790293131" sldId="343"/>
        </pc:sldMkLst>
        <pc:spChg chg="mod">
          <ac:chgData name="Matthew Suderman" userId="2709995e-3ea8-4fb0-9b62-eb8034dec529" providerId="ADAL" clId="{8EC655CF-6829-4DC8-BC1E-5C3F246B0E23}" dt="2022-09-11T16:30:38.979" v="9939" actId="20577"/>
          <ac:spMkLst>
            <pc:docMk/>
            <pc:sldMk cId="3790293131" sldId="343"/>
            <ac:spMk id="2" creationId="{1A583B43-9814-6D7E-E58D-C2B03052D4E0}"/>
          </ac:spMkLst>
        </pc:spChg>
        <pc:spChg chg="add mod">
          <ac:chgData name="Matthew Suderman" userId="2709995e-3ea8-4fb0-9b62-eb8034dec529" providerId="ADAL" clId="{8EC655CF-6829-4DC8-BC1E-5C3F246B0E23}" dt="2022-09-11T14:00:35.605" v="2850"/>
          <ac:spMkLst>
            <pc:docMk/>
            <pc:sldMk cId="3790293131" sldId="343"/>
            <ac:spMk id="4" creationId="{FDB0CE72-A932-17EB-4CC9-42E82A097B15}"/>
          </ac:spMkLst>
        </pc:spChg>
        <pc:spChg chg="add del mod">
          <ac:chgData name="Matthew Suderman" userId="2709995e-3ea8-4fb0-9b62-eb8034dec529" providerId="ADAL" clId="{8EC655CF-6829-4DC8-BC1E-5C3F246B0E23}" dt="2022-09-11T16:30:47.318" v="9940" actId="478"/>
          <ac:spMkLst>
            <pc:docMk/>
            <pc:sldMk cId="3790293131" sldId="343"/>
            <ac:spMk id="6" creationId="{A5677615-71BC-232F-60F8-41BBE3ABA4C1}"/>
          </ac:spMkLst>
        </pc:spChg>
        <pc:picChg chg="add mod">
          <ac:chgData name="Matthew Suderman" userId="2709995e-3ea8-4fb0-9b62-eb8034dec529" providerId="ADAL" clId="{8EC655CF-6829-4DC8-BC1E-5C3F246B0E23}" dt="2022-09-11T14:01:12.276" v="2858" actId="1076"/>
          <ac:picMkLst>
            <pc:docMk/>
            <pc:sldMk cId="3790293131" sldId="343"/>
            <ac:picMk id="5" creationId="{3E42ED9E-50AE-96A8-28B4-7655817BECCC}"/>
          </ac:picMkLst>
        </pc:picChg>
        <pc:picChg chg="mod">
          <ac:chgData name="Matthew Suderman" userId="2709995e-3ea8-4fb0-9b62-eb8034dec529" providerId="ADAL" clId="{8EC655CF-6829-4DC8-BC1E-5C3F246B0E23}" dt="2022-09-11T16:30:50.770" v="9941" actId="1076"/>
          <ac:picMkLst>
            <pc:docMk/>
            <pc:sldMk cId="3790293131" sldId="343"/>
            <ac:picMk id="1026" creationId="{CF75F8B7-3FB2-20A4-0605-ED2E3D52832C}"/>
          </ac:picMkLst>
        </pc:picChg>
      </pc:sldChg>
      <pc:sldChg chg="modSp add del">
        <pc:chgData name="Matthew Suderman" userId="2709995e-3ea8-4fb0-9b62-eb8034dec529" providerId="ADAL" clId="{8EC655CF-6829-4DC8-BC1E-5C3F246B0E23}" dt="2022-09-11T15:06:06.847" v="5667" actId="47"/>
        <pc:sldMkLst>
          <pc:docMk/>
          <pc:sldMk cId="2958808876" sldId="344"/>
        </pc:sldMkLst>
        <pc:picChg chg="mod">
          <ac:chgData name="Matthew Suderman" userId="2709995e-3ea8-4fb0-9b62-eb8034dec529" providerId="ADAL" clId="{8EC655CF-6829-4DC8-BC1E-5C3F246B0E23}" dt="2022-09-11T15:05:07.137" v="5666" actId="1076"/>
          <ac:picMkLst>
            <pc:docMk/>
            <pc:sldMk cId="2958808876" sldId="344"/>
            <ac:picMk id="2050" creationId="{C8E08B5D-F55D-7FE1-81E6-D3AD5135A5AE}"/>
          </ac:picMkLst>
        </pc:picChg>
      </pc:sldChg>
      <pc:sldChg chg="addSp modSp add mod modAnim">
        <pc:chgData name="Matthew Suderman" userId="2709995e-3ea8-4fb0-9b62-eb8034dec529" providerId="ADAL" clId="{8EC655CF-6829-4DC8-BC1E-5C3F246B0E23}" dt="2022-09-11T16:36:03.241" v="10386" actId="166"/>
        <pc:sldMkLst>
          <pc:docMk/>
          <pc:sldMk cId="2912736306" sldId="345"/>
        </pc:sldMkLst>
        <pc:spChg chg="mod ord">
          <ac:chgData name="Matthew Suderman" userId="2709995e-3ea8-4fb0-9b62-eb8034dec529" providerId="ADAL" clId="{8EC655CF-6829-4DC8-BC1E-5C3F246B0E23}" dt="2022-09-11T16:36:03.241" v="10386" actId="166"/>
          <ac:spMkLst>
            <pc:docMk/>
            <pc:sldMk cId="2912736306" sldId="345"/>
            <ac:spMk id="2" creationId="{E662D94F-B1A2-4087-B22E-953641102DAE}"/>
          </ac:spMkLst>
        </pc:spChg>
        <pc:spChg chg="add mod">
          <ac:chgData name="Matthew Suderman" userId="2709995e-3ea8-4fb0-9b62-eb8034dec529" providerId="ADAL" clId="{8EC655CF-6829-4DC8-BC1E-5C3F246B0E23}" dt="2022-09-11T16:35:46.909" v="10384" actId="1038"/>
          <ac:spMkLst>
            <pc:docMk/>
            <pc:sldMk cId="2912736306" sldId="345"/>
            <ac:spMk id="3" creationId="{A0A3793C-0EFA-3177-59F8-7B37FE4D8DB6}"/>
          </ac:spMkLst>
        </pc:spChg>
        <pc:spChg chg="add mod">
          <ac:chgData name="Matthew Suderman" userId="2709995e-3ea8-4fb0-9b62-eb8034dec529" providerId="ADAL" clId="{8EC655CF-6829-4DC8-BC1E-5C3F246B0E23}" dt="2022-09-11T14:47:48.417" v="5266"/>
          <ac:spMkLst>
            <pc:docMk/>
            <pc:sldMk cId="2912736306" sldId="345"/>
            <ac:spMk id="4" creationId="{2AADD0FE-078D-DD7C-C332-ED0AFBDFE645}"/>
          </ac:spMkLst>
        </pc:spChg>
        <pc:spChg chg="add mod">
          <ac:chgData name="Matthew Suderman" userId="2709995e-3ea8-4fb0-9b62-eb8034dec529" providerId="ADAL" clId="{8EC655CF-6829-4DC8-BC1E-5C3F246B0E23}" dt="2022-09-11T16:35:51.435" v="10385" actId="20577"/>
          <ac:spMkLst>
            <pc:docMk/>
            <pc:sldMk cId="2912736306" sldId="345"/>
            <ac:spMk id="6" creationId="{C28B74B0-3E23-BE87-8085-3385B90297FF}"/>
          </ac:spMkLst>
        </pc:spChg>
        <pc:spChg chg="add mod">
          <ac:chgData name="Matthew Suderman" userId="2709995e-3ea8-4fb0-9b62-eb8034dec529" providerId="ADAL" clId="{8EC655CF-6829-4DC8-BC1E-5C3F246B0E23}" dt="2022-09-11T16:35:46.909" v="10384" actId="1038"/>
          <ac:spMkLst>
            <pc:docMk/>
            <pc:sldMk cId="2912736306" sldId="345"/>
            <ac:spMk id="8" creationId="{3805B910-E1C9-5C15-9BE1-349B1D12B3D6}"/>
          </ac:spMkLst>
        </pc:spChg>
        <pc:spChg chg="add mod">
          <ac:chgData name="Matthew Suderman" userId="2709995e-3ea8-4fb0-9b62-eb8034dec529" providerId="ADAL" clId="{8EC655CF-6829-4DC8-BC1E-5C3F246B0E23}" dt="2022-09-11T16:35:46.909" v="10384" actId="1038"/>
          <ac:spMkLst>
            <pc:docMk/>
            <pc:sldMk cId="2912736306" sldId="345"/>
            <ac:spMk id="9" creationId="{BDE10CFD-D806-9FC6-42D1-835E27846A16}"/>
          </ac:spMkLst>
        </pc:spChg>
        <pc:spChg chg="add mod">
          <ac:chgData name="Matthew Suderman" userId="2709995e-3ea8-4fb0-9b62-eb8034dec529" providerId="ADAL" clId="{8EC655CF-6829-4DC8-BC1E-5C3F246B0E23}" dt="2022-09-11T16:35:46.909" v="10384" actId="1038"/>
          <ac:spMkLst>
            <pc:docMk/>
            <pc:sldMk cId="2912736306" sldId="345"/>
            <ac:spMk id="10" creationId="{39AB035C-6671-1CE2-838B-02D2FD71F1E3}"/>
          </ac:spMkLst>
        </pc:spChg>
        <pc:picChg chg="add mod">
          <ac:chgData name="Matthew Suderman" userId="2709995e-3ea8-4fb0-9b62-eb8034dec529" providerId="ADAL" clId="{8EC655CF-6829-4DC8-BC1E-5C3F246B0E23}" dt="2022-09-11T14:47:48.417" v="5266"/>
          <ac:picMkLst>
            <pc:docMk/>
            <pc:sldMk cId="2912736306" sldId="345"/>
            <ac:picMk id="5" creationId="{6852EBB5-DB81-0F31-7617-7BDCBB78DA15}"/>
          </ac:picMkLst>
        </pc:picChg>
        <pc:picChg chg="mod">
          <ac:chgData name="Matthew Suderman" userId="2709995e-3ea8-4fb0-9b62-eb8034dec529" providerId="ADAL" clId="{8EC655CF-6829-4DC8-BC1E-5C3F246B0E23}" dt="2022-09-11T16:35:46.909" v="10384" actId="1038"/>
          <ac:picMkLst>
            <pc:docMk/>
            <pc:sldMk cId="2912736306" sldId="345"/>
            <ac:picMk id="2050" creationId="{C8E08B5D-F55D-7FE1-81E6-D3AD5135A5AE}"/>
          </ac:picMkLst>
        </pc:picChg>
      </pc:sldChg>
      <pc:sldChg chg="add del">
        <pc:chgData name="Matthew Suderman" userId="2709995e-3ea8-4fb0-9b62-eb8034dec529" providerId="ADAL" clId="{8EC655CF-6829-4DC8-BC1E-5C3F246B0E23}" dt="2022-09-11T15:59:37.258" v="8815" actId="47"/>
        <pc:sldMkLst>
          <pc:docMk/>
          <pc:sldMk cId="3999807744" sldId="346"/>
        </pc:sldMkLst>
      </pc:sldChg>
      <pc:sldChg chg="addSp modSp add mod">
        <pc:chgData name="Matthew Suderman" userId="2709995e-3ea8-4fb0-9b62-eb8034dec529" providerId="ADAL" clId="{8EC655CF-6829-4DC8-BC1E-5C3F246B0E23}" dt="2022-09-11T16:44:50.419" v="10865" actId="1035"/>
        <pc:sldMkLst>
          <pc:docMk/>
          <pc:sldMk cId="3067564337" sldId="347"/>
        </pc:sldMkLst>
        <pc:spChg chg="mod">
          <ac:chgData name="Matthew Suderman" userId="2709995e-3ea8-4fb0-9b62-eb8034dec529" providerId="ADAL" clId="{8EC655CF-6829-4DC8-BC1E-5C3F246B0E23}" dt="2022-09-11T16:44:25.742" v="10854" actId="114"/>
          <ac:spMkLst>
            <pc:docMk/>
            <pc:sldMk cId="3067564337" sldId="347"/>
            <ac:spMk id="2" creationId="{E0482848-65F6-BFA5-0EAB-1CF4D2726358}"/>
          </ac:spMkLst>
        </pc:spChg>
        <pc:spChg chg="add mod">
          <ac:chgData name="Matthew Suderman" userId="2709995e-3ea8-4fb0-9b62-eb8034dec529" providerId="ADAL" clId="{8EC655CF-6829-4DC8-BC1E-5C3F246B0E23}" dt="2022-09-11T15:50:20.696" v="8283" actId="20577"/>
          <ac:spMkLst>
            <pc:docMk/>
            <pc:sldMk cId="3067564337" sldId="347"/>
            <ac:spMk id="4" creationId="{E6F39F4A-43C0-4D17-59B0-543893F95051}"/>
          </ac:spMkLst>
        </pc:spChg>
        <pc:spChg chg="add mod">
          <ac:chgData name="Matthew Suderman" userId="2709995e-3ea8-4fb0-9b62-eb8034dec529" providerId="ADAL" clId="{8EC655CF-6829-4DC8-BC1E-5C3F246B0E23}" dt="2022-09-11T15:43:58.904" v="7980"/>
          <ac:spMkLst>
            <pc:docMk/>
            <pc:sldMk cId="3067564337" sldId="347"/>
            <ac:spMk id="6" creationId="{6F83701B-798E-5041-508B-E3FB922A4F14}"/>
          </ac:spMkLst>
        </pc:spChg>
        <pc:spChg chg="add mod">
          <ac:chgData name="Matthew Suderman" userId="2709995e-3ea8-4fb0-9b62-eb8034dec529" providerId="ADAL" clId="{8EC655CF-6829-4DC8-BC1E-5C3F246B0E23}" dt="2022-09-11T16:44:50.419" v="10865" actId="1035"/>
          <ac:spMkLst>
            <pc:docMk/>
            <pc:sldMk cId="3067564337" sldId="347"/>
            <ac:spMk id="7" creationId="{6FBA6DB9-77B4-3D6C-4233-322AAA5913FF}"/>
          </ac:spMkLst>
        </pc:spChg>
        <pc:picChg chg="add mod">
          <ac:chgData name="Matthew Suderman" userId="2709995e-3ea8-4fb0-9b62-eb8034dec529" providerId="ADAL" clId="{8EC655CF-6829-4DC8-BC1E-5C3F246B0E23}" dt="2022-09-11T15:43:58.904" v="7980"/>
          <ac:picMkLst>
            <pc:docMk/>
            <pc:sldMk cId="3067564337" sldId="347"/>
            <ac:picMk id="5" creationId="{711AD737-1E46-7CC6-D113-303A7983391C}"/>
          </ac:picMkLst>
        </pc:picChg>
        <pc:picChg chg="mod">
          <ac:chgData name="Matthew Suderman" userId="2709995e-3ea8-4fb0-9b62-eb8034dec529" providerId="ADAL" clId="{8EC655CF-6829-4DC8-BC1E-5C3F246B0E23}" dt="2022-09-11T15:46:12.669" v="8090" actId="1076"/>
          <ac:picMkLst>
            <pc:docMk/>
            <pc:sldMk cId="3067564337" sldId="347"/>
            <ac:picMk id="3074" creationId="{1E17369D-A1AE-38B6-1540-1583C9B08E4D}"/>
          </ac:picMkLst>
        </pc:picChg>
      </pc:sldChg>
      <pc:sldChg chg="modSp add del">
        <pc:chgData name="Matthew Suderman" userId="2709995e-3ea8-4fb0-9b62-eb8034dec529" providerId="ADAL" clId="{8EC655CF-6829-4DC8-BC1E-5C3F246B0E23}" dt="2022-09-11T15:59:33.730" v="8814" actId="47"/>
        <pc:sldMkLst>
          <pc:docMk/>
          <pc:sldMk cId="2434995870" sldId="348"/>
        </pc:sldMkLst>
        <pc:picChg chg="mod">
          <ac:chgData name="Matthew Suderman" userId="2709995e-3ea8-4fb0-9b62-eb8034dec529" providerId="ADAL" clId="{8EC655CF-6829-4DC8-BC1E-5C3F246B0E23}" dt="2022-09-11T15:14:30.546" v="5892" actId="14100"/>
          <ac:picMkLst>
            <pc:docMk/>
            <pc:sldMk cId="2434995870" sldId="348"/>
            <ac:picMk id="3074" creationId="{1E17369D-A1AE-38B6-1540-1583C9B08E4D}"/>
          </ac:picMkLst>
        </pc:picChg>
      </pc:sldChg>
      <pc:sldChg chg="modSp add del">
        <pc:chgData name="Matthew Suderman" userId="2709995e-3ea8-4fb0-9b62-eb8034dec529" providerId="ADAL" clId="{8EC655CF-6829-4DC8-BC1E-5C3F246B0E23}" dt="2022-09-11T15:43:12.097" v="7977" actId="47"/>
        <pc:sldMkLst>
          <pc:docMk/>
          <pc:sldMk cId="911539383" sldId="349"/>
        </pc:sldMkLst>
        <pc:picChg chg="mod">
          <ac:chgData name="Matthew Suderman" userId="2709995e-3ea8-4fb0-9b62-eb8034dec529" providerId="ADAL" clId="{8EC655CF-6829-4DC8-BC1E-5C3F246B0E23}" dt="2022-09-11T15:15:03.850" v="5895" actId="732"/>
          <ac:picMkLst>
            <pc:docMk/>
            <pc:sldMk cId="911539383" sldId="349"/>
            <ac:picMk id="3074" creationId="{1E17369D-A1AE-38B6-1540-1583C9B08E4D}"/>
          </ac:picMkLst>
        </pc:picChg>
      </pc:sldChg>
      <pc:sldChg chg="modSp add mod ord">
        <pc:chgData name="Matthew Suderman" userId="2709995e-3ea8-4fb0-9b62-eb8034dec529" providerId="ADAL" clId="{8EC655CF-6829-4DC8-BC1E-5C3F246B0E23}" dt="2022-09-11T16:34:16.293" v="10198"/>
        <pc:sldMkLst>
          <pc:docMk/>
          <pc:sldMk cId="623619298" sldId="350"/>
        </pc:sldMkLst>
        <pc:spChg chg="mod">
          <ac:chgData name="Matthew Suderman" userId="2709995e-3ea8-4fb0-9b62-eb8034dec529" providerId="ADAL" clId="{8EC655CF-6829-4DC8-BC1E-5C3F246B0E23}" dt="2022-09-11T16:32:12.986" v="10049" actId="20577"/>
          <ac:spMkLst>
            <pc:docMk/>
            <pc:sldMk cId="623619298" sldId="350"/>
            <ac:spMk id="2" creationId="{E662D94F-B1A2-4087-B22E-953641102DAE}"/>
          </ac:spMkLst>
        </pc:spChg>
        <pc:spChg chg="mod ord">
          <ac:chgData name="Matthew Suderman" userId="2709995e-3ea8-4fb0-9b62-eb8034dec529" providerId="ADAL" clId="{8EC655CF-6829-4DC8-BC1E-5C3F246B0E23}" dt="2022-09-11T16:32:20.667" v="10050" actId="20577"/>
          <ac:spMkLst>
            <pc:docMk/>
            <pc:sldMk cId="623619298" sldId="350"/>
            <ac:spMk id="5" creationId="{6EF9F714-0918-1B43-74FB-7D3EB5945AF4}"/>
          </ac:spMkLst>
        </pc:spChg>
        <pc:picChg chg="mod">
          <ac:chgData name="Matthew Suderman" userId="2709995e-3ea8-4fb0-9b62-eb8034dec529" providerId="ADAL" clId="{8EC655CF-6829-4DC8-BC1E-5C3F246B0E23}" dt="2022-09-11T16:25:08.280" v="9566" actId="1035"/>
          <ac:picMkLst>
            <pc:docMk/>
            <pc:sldMk cId="623619298" sldId="350"/>
            <ac:picMk id="2050" creationId="{C8E08B5D-F55D-7FE1-81E6-D3AD5135A5AE}"/>
          </ac:picMkLst>
        </pc:picChg>
      </pc:sldChg>
      <pc:sldChg chg="addSp delSp modSp add mod">
        <pc:chgData name="Matthew Suderman" userId="2709995e-3ea8-4fb0-9b62-eb8034dec529" providerId="ADAL" clId="{8EC655CF-6829-4DC8-BC1E-5C3F246B0E23}" dt="2022-09-11T16:56:05.608" v="11552" actId="403"/>
        <pc:sldMkLst>
          <pc:docMk/>
          <pc:sldMk cId="1729737400" sldId="351"/>
        </pc:sldMkLst>
        <pc:spChg chg="add del mod">
          <ac:chgData name="Matthew Suderman" userId="2709995e-3ea8-4fb0-9b62-eb8034dec529" providerId="ADAL" clId="{8EC655CF-6829-4DC8-BC1E-5C3F246B0E23}" dt="2022-09-11T16:42:11.430" v="10761" actId="478"/>
          <ac:spMkLst>
            <pc:docMk/>
            <pc:sldMk cId="1729737400" sldId="351"/>
            <ac:spMk id="2" creationId="{E0482848-65F6-BFA5-0EAB-1CF4D2726358}"/>
          </ac:spMkLst>
        </pc:spChg>
        <pc:spChg chg="add del mod">
          <ac:chgData name="Matthew Suderman" userId="2709995e-3ea8-4fb0-9b62-eb8034dec529" providerId="ADAL" clId="{8EC655CF-6829-4DC8-BC1E-5C3F246B0E23}" dt="2022-09-11T16:42:11.430" v="10761" actId="478"/>
          <ac:spMkLst>
            <pc:docMk/>
            <pc:sldMk cId="1729737400" sldId="351"/>
            <ac:spMk id="4" creationId="{3F05057B-F5FB-28DC-F74A-8935D938C377}"/>
          </ac:spMkLst>
        </pc:spChg>
        <pc:spChg chg="mod">
          <ac:chgData name="Matthew Suderman" userId="2709995e-3ea8-4fb0-9b62-eb8034dec529" providerId="ADAL" clId="{8EC655CF-6829-4DC8-BC1E-5C3F246B0E23}" dt="2022-09-11T16:56:05.608" v="11552" actId="403"/>
          <ac:spMkLst>
            <pc:docMk/>
            <pc:sldMk cId="1729737400" sldId="351"/>
            <ac:spMk id="5" creationId="{C9EA75E7-AE70-4610-4286-AD367B58786A}"/>
          </ac:spMkLst>
        </pc:spChg>
        <pc:spChg chg="add del mod ord">
          <ac:chgData name="Matthew Suderman" userId="2709995e-3ea8-4fb0-9b62-eb8034dec529" providerId="ADAL" clId="{8EC655CF-6829-4DC8-BC1E-5C3F246B0E23}" dt="2022-09-11T16:44:33.397" v="10861" actId="20577"/>
          <ac:spMkLst>
            <pc:docMk/>
            <pc:sldMk cId="1729737400" sldId="351"/>
            <ac:spMk id="8" creationId="{6EFB6FBA-014E-AA2B-8D34-A1C5C2C31B0D}"/>
          </ac:spMkLst>
        </pc:spChg>
      </pc:sldChg>
      <pc:sldChg chg="addSp delSp modSp new mod modAnim">
        <pc:chgData name="Matthew Suderman" userId="2709995e-3ea8-4fb0-9b62-eb8034dec529" providerId="ADAL" clId="{8EC655CF-6829-4DC8-BC1E-5C3F246B0E23}" dt="2022-09-11T16:56:55.889" v="11643"/>
        <pc:sldMkLst>
          <pc:docMk/>
          <pc:sldMk cId="953058590" sldId="352"/>
        </pc:sldMkLst>
        <pc:spChg chg="mod">
          <ac:chgData name="Matthew Suderman" userId="2709995e-3ea8-4fb0-9b62-eb8034dec529" providerId="ADAL" clId="{8EC655CF-6829-4DC8-BC1E-5C3F246B0E23}" dt="2022-09-11T16:47:02.069" v="10965" actId="20577"/>
          <ac:spMkLst>
            <pc:docMk/>
            <pc:sldMk cId="953058590" sldId="352"/>
            <ac:spMk id="2" creationId="{95F1FE83-E690-6D06-495E-3CB39152DFF1}"/>
          </ac:spMkLst>
        </pc:spChg>
        <pc:spChg chg="del">
          <ac:chgData name="Matthew Suderman" userId="2709995e-3ea8-4fb0-9b62-eb8034dec529" providerId="ADAL" clId="{8EC655CF-6829-4DC8-BC1E-5C3F246B0E23}" dt="2022-09-11T16:46:14.438" v="10867"/>
          <ac:spMkLst>
            <pc:docMk/>
            <pc:sldMk cId="953058590" sldId="352"/>
            <ac:spMk id="3" creationId="{AB659B4B-4E2E-957A-4580-4BEF18FA220A}"/>
          </ac:spMkLst>
        </pc:spChg>
        <pc:spChg chg="add mod">
          <ac:chgData name="Matthew Suderman" userId="2709995e-3ea8-4fb0-9b62-eb8034dec529" providerId="ADAL" clId="{8EC655CF-6829-4DC8-BC1E-5C3F246B0E23}" dt="2022-09-11T16:54:33.736" v="11440" actId="20577"/>
          <ac:spMkLst>
            <pc:docMk/>
            <pc:sldMk cId="953058590" sldId="352"/>
            <ac:spMk id="4" creationId="{40D60606-4537-900B-353B-8BF99413461A}"/>
          </ac:spMkLst>
        </pc:spChg>
        <pc:spChg chg="add mod">
          <ac:chgData name="Matthew Suderman" userId="2709995e-3ea8-4fb0-9b62-eb8034dec529" providerId="ADAL" clId="{8EC655CF-6829-4DC8-BC1E-5C3F246B0E23}" dt="2022-09-11T16:49:40.001" v="11091"/>
          <ac:spMkLst>
            <pc:docMk/>
            <pc:sldMk cId="953058590" sldId="352"/>
            <ac:spMk id="8" creationId="{60D35A71-2D16-755E-59B6-B24E3EEC0403}"/>
          </ac:spMkLst>
        </pc:spChg>
        <pc:spChg chg="add mod">
          <ac:chgData name="Matthew Suderman" userId="2709995e-3ea8-4fb0-9b62-eb8034dec529" providerId="ADAL" clId="{8EC655CF-6829-4DC8-BC1E-5C3F246B0E23}" dt="2022-09-11T16:56:53.323" v="11642" actId="1076"/>
          <ac:spMkLst>
            <pc:docMk/>
            <pc:sldMk cId="953058590" sldId="352"/>
            <ac:spMk id="10" creationId="{A46B0731-8C84-80F4-2039-21CFBE410AD4}"/>
          </ac:spMkLst>
        </pc:spChg>
        <pc:picChg chg="add mod">
          <ac:chgData name="Matthew Suderman" userId="2709995e-3ea8-4fb0-9b62-eb8034dec529" providerId="ADAL" clId="{8EC655CF-6829-4DC8-BC1E-5C3F246B0E23}" dt="2022-09-11T16:51:12.043" v="11117" actId="1038"/>
          <ac:picMkLst>
            <pc:docMk/>
            <pc:sldMk cId="953058590" sldId="352"/>
            <ac:picMk id="6" creationId="{42431108-078F-6E8E-299F-AE58E09AC05F}"/>
          </ac:picMkLst>
        </pc:picChg>
        <pc:picChg chg="add del mod">
          <ac:chgData name="Matthew Suderman" userId="2709995e-3ea8-4fb0-9b62-eb8034dec529" providerId="ADAL" clId="{8EC655CF-6829-4DC8-BC1E-5C3F246B0E23}" dt="2022-09-11T16:50:31.482" v="11101" actId="478"/>
          <ac:picMkLst>
            <pc:docMk/>
            <pc:sldMk cId="953058590" sldId="352"/>
            <ac:picMk id="7" creationId="{72C15F5A-B187-05F6-01BF-F9C274D0F3EE}"/>
          </ac:picMkLst>
        </pc:picChg>
        <pc:picChg chg="add mod">
          <ac:chgData name="Matthew Suderman" userId="2709995e-3ea8-4fb0-9b62-eb8034dec529" providerId="ADAL" clId="{8EC655CF-6829-4DC8-BC1E-5C3F246B0E23}" dt="2022-09-11T16:50:35.714" v="11102" actId="14100"/>
          <ac:picMkLst>
            <pc:docMk/>
            <pc:sldMk cId="953058590" sldId="352"/>
            <ac:picMk id="9" creationId="{A47B045E-B230-B76C-D37D-01FF2C7535D6}"/>
          </ac:picMkLst>
        </pc:picChg>
        <pc:picChg chg="add mod">
          <ac:chgData name="Matthew Suderman" userId="2709995e-3ea8-4fb0-9b62-eb8034dec529" providerId="ADAL" clId="{8EC655CF-6829-4DC8-BC1E-5C3F246B0E23}" dt="2022-09-11T16:50:46.803" v="11104" actId="1076"/>
          <ac:picMkLst>
            <pc:docMk/>
            <pc:sldMk cId="953058590" sldId="352"/>
            <ac:picMk id="9218" creationId="{66DB1D64-5425-D344-C550-5EFC165B0599}"/>
          </ac:picMkLst>
        </pc:picChg>
      </pc:sldChg>
      <pc:sldChg chg="addSp delSp modSp add mod">
        <pc:chgData name="Matthew Suderman" userId="2709995e-3ea8-4fb0-9b62-eb8034dec529" providerId="ADAL" clId="{8EC655CF-6829-4DC8-BC1E-5C3F246B0E23}" dt="2022-09-11T17:17:02.504" v="12502" actId="20577"/>
        <pc:sldMkLst>
          <pc:docMk/>
          <pc:sldMk cId="2686642102" sldId="353"/>
        </pc:sldMkLst>
        <pc:spChg chg="mod">
          <ac:chgData name="Matthew Suderman" userId="2709995e-3ea8-4fb0-9b62-eb8034dec529" providerId="ADAL" clId="{8EC655CF-6829-4DC8-BC1E-5C3F246B0E23}" dt="2022-09-11T17:15:51.671" v="12324" actId="20577"/>
          <ac:spMkLst>
            <pc:docMk/>
            <pc:sldMk cId="2686642102" sldId="353"/>
            <ac:spMk id="2" creationId="{F6166E64-36D5-5583-AD14-99CB41AFC170}"/>
          </ac:spMkLst>
        </pc:spChg>
        <pc:spChg chg="add del mod">
          <ac:chgData name="Matthew Suderman" userId="2709995e-3ea8-4fb0-9b62-eb8034dec529" providerId="ADAL" clId="{8EC655CF-6829-4DC8-BC1E-5C3F246B0E23}" dt="2022-09-11T17:09:48.196" v="12088" actId="478"/>
          <ac:spMkLst>
            <pc:docMk/>
            <pc:sldMk cId="2686642102" sldId="353"/>
            <ac:spMk id="3" creationId="{5548CB1B-7131-9462-5FC9-78B04448DF9F}"/>
          </ac:spMkLst>
        </pc:spChg>
        <pc:spChg chg="add mod">
          <ac:chgData name="Matthew Suderman" userId="2709995e-3ea8-4fb0-9b62-eb8034dec529" providerId="ADAL" clId="{8EC655CF-6829-4DC8-BC1E-5C3F246B0E23}" dt="2022-09-11T17:17:02.504" v="12502" actId="20577"/>
          <ac:spMkLst>
            <pc:docMk/>
            <pc:sldMk cId="2686642102" sldId="353"/>
            <ac:spMk id="6" creationId="{44E47971-1102-DF92-AA63-536FC4C7E51B}"/>
          </ac:spMkLst>
        </pc:spChg>
        <pc:picChg chg="mod">
          <ac:chgData name="Matthew Suderman" userId="2709995e-3ea8-4fb0-9b62-eb8034dec529" providerId="ADAL" clId="{8EC655CF-6829-4DC8-BC1E-5C3F246B0E23}" dt="2022-09-11T17:16:01.053" v="12326" actId="1076"/>
          <ac:picMkLst>
            <pc:docMk/>
            <pc:sldMk cId="2686642102" sldId="353"/>
            <ac:picMk id="5" creationId="{D9A80252-3417-2C05-746A-8C992432001C}"/>
          </ac:picMkLst>
        </pc:picChg>
        <pc:picChg chg="del">
          <ac:chgData name="Matthew Suderman" userId="2709995e-3ea8-4fb0-9b62-eb8034dec529" providerId="ADAL" clId="{8EC655CF-6829-4DC8-BC1E-5C3F246B0E23}" dt="2022-09-11T17:09:45.596" v="12087" actId="478"/>
          <ac:picMkLst>
            <pc:docMk/>
            <pc:sldMk cId="2686642102" sldId="353"/>
            <ac:picMk id="6146" creationId="{B5EFF5BD-23EE-F3FD-7860-170FD51DE42D}"/>
          </ac:picMkLst>
        </pc:picChg>
      </pc:sldChg>
      <pc:sldChg chg="delSp modSp add del">
        <pc:chgData name="Matthew Suderman" userId="2709995e-3ea8-4fb0-9b62-eb8034dec529" providerId="ADAL" clId="{8EC655CF-6829-4DC8-BC1E-5C3F246B0E23}" dt="2022-09-11T17:06:55.987" v="11871" actId="47"/>
        <pc:sldMkLst>
          <pc:docMk/>
          <pc:sldMk cId="3864189428" sldId="353"/>
        </pc:sldMkLst>
        <pc:picChg chg="del">
          <ac:chgData name="Matthew Suderman" userId="2709995e-3ea8-4fb0-9b62-eb8034dec529" providerId="ADAL" clId="{8EC655CF-6829-4DC8-BC1E-5C3F246B0E23}" dt="2022-09-11T16:59:22.027" v="11720" actId="478"/>
          <ac:picMkLst>
            <pc:docMk/>
            <pc:sldMk cId="3864189428" sldId="353"/>
            <ac:picMk id="6" creationId="{C4F2A22E-0DDB-315D-98A2-A0A28220B79D}"/>
          </ac:picMkLst>
        </pc:picChg>
        <pc:picChg chg="mod">
          <ac:chgData name="Matthew Suderman" userId="2709995e-3ea8-4fb0-9b62-eb8034dec529" providerId="ADAL" clId="{8EC655CF-6829-4DC8-BC1E-5C3F246B0E23}" dt="2022-09-11T16:59:25.611" v="11722" actId="14100"/>
          <ac:picMkLst>
            <pc:docMk/>
            <pc:sldMk cId="3864189428" sldId="353"/>
            <ac:picMk id="5122" creationId="{FEABB4B4-3220-DA6A-BF06-37980F50E9F8}"/>
          </ac:picMkLst>
        </pc:picChg>
      </pc:sldChg>
      <pc:sldChg chg="addSp delSp modSp add mod modAnim">
        <pc:chgData name="Matthew Suderman" userId="2709995e-3ea8-4fb0-9b62-eb8034dec529" providerId="ADAL" clId="{8EC655CF-6829-4DC8-BC1E-5C3F246B0E23}" dt="2022-09-11T17:28:42.272" v="13144"/>
        <pc:sldMkLst>
          <pc:docMk/>
          <pc:sldMk cId="3534598769" sldId="354"/>
        </pc:sldMkLst>
        <pc:spChg chg="mod">
          <ac:chgData name="Matthew Suderman" userId="2709995e-3ea8-4fb0-9b62-eb8034dec529" providerId="ADAL" clId="{8EC655CF-6829-4DC8-BC1E-5C3F246B0E23}" dt="2022-09-11T17:24:28.064" v="12820" actId="20577"/>
          <ac:spMkLst>
            <pc:docMk/>
            <pc:sldMk cId="3534598769" sldId="354"/>
            <ac:spMk id="2" creationId="{A1861229-3BDA-C82A-0B66-2E7ACEC3B995}"/>
          </ac:spMkLst>
        </pc:spChg>
        <pc:spChg chg="add del mod">
          <ac:chgData name="Matthew Suderman" userId="2709995e-3ea8-4fb0-9b62-eb8034dec529" providerId="ADAL" clId="{8EC655CF-6829-4DC8-BC1E-5C3F246B0E23}" dt="2022-09-11T17:21:11.836" v="12519" actId="478"/>
          <ac:spMkLst>
            <pc:docMk/>
            <pc:sldMk cId="3534598769" sldId="354"/>
            <ac:spMk id="3" creationId="{F99AC90B-D95F-53D2-DE42-D5CBA90B5FEC}"/>
          </ac:spMkLst>
        </pc:spChg>
        <pc:spChg chg="add mod">
          <ac:chgData name="Matthew Suderman" userId="2709995e-3ea8-4fb0-9b62-eb8034dec529" providerId="ADAL" clId="{8EC655CF-6829-4DC8-BC1E-5C3F246B0E23}" dt="2022-09-11T17:28:33.883" v="13143" actId="114"/>
          <ac:spMkLst>
            <pc:docMk/>
            <pc:sldMk cId="3534598769" sldId="354"/>
            <ac:spMk id="7" creationId="{68EF6DE6-E998-7F14-654A-76817F9BDE49}"/>
          </ac:spMkLst>
        </pc:spChg>
        <pc:picChg chg="add mod">
          <ac:chgData name="Matthew Suderman" userId="2709995e-3ea8-4fb0-9b62-eb8034dec529" providerId="ADAL" clId="{8EC655CF-6829-4DC8-BC1E-5C3F246B0E23}" dt="2022-09-11T17:25:05.326" v="12829" actId="1076"/>
          <ac:picMkLst>
            <pc:docMk/>
            <pc:sldMk cId="3534598769" sldId="354"/>
            <ac:picMk id="6" creationId="{48375231-19B7-9039-B733-3369C682899D}"/>
          </ac:picMkLst>
        </pc:picChg>
        <pc:picChg chg="del">
          <ac:chgData name="Matthew Suderman" userId="2709995e-3ea8-4fb0-9b62-eb8034dec529" providerId="ADAL" clId="{8EC655CF-6829-4DC8-BC1E-5C3F246B0E23}" dt="2022-09-11T17:21:09.098" v="12518" actId="478"/>
          <ac:picMkLst>
            <pc:docMk/>
            <pc:sldMk cId="3534598769" sldId="354"/>
            <ac:picMk id="7170" creationId="{B8A772D0-0EC7-989A-5ED5-EED2554EFE42}"/>
          </ac:picMkLst>
        </pc:picChg>
        <pc:picChg chg="del">
          <ac:chgData name="Matthew Suderman" userId="2709995e-3ea8-4fb0-9b62-eb8034dec529" providerId="ADAL" clId="{8EC655CF-6829-4DC8-BC1E-5C3F246B0E23}" dt="2022-09-11T17:24:55.695" v="12826" actId="478"/>
          <ac:picMkLst>
            <pc:docMk/>
            <pc:sldMk cId="3534598769" sldId="354"/>
            <ac:picMk id="7172" creationId="{819B60F4-CF41-9A7C-AF84-8AE47F996396}"/>
          </ac:picMkLst>
        </pc:picChg>
      </pc:sldChg>
      <pc:sldChg chg="delSp modSp add mod">
        <pc:chgData name="Matthew Suderman" userId="2709995e-3ea8-4fb0-9b62-eb8034dec529" providerId="ADAL" clId="{8EC655CF-6829-4DC8-BC1E-5C3F246B0E23}" dt="2022-09-11T17:27:19.342" v="12974" actId="1076"/>
        <pc:sldMkLst>
          <pc:docMk/>
          <pc:sldMk cId="1092157537" sldId="355"/>
        </pc:sldMkLst>
        <pc:spChg chg="mod">
          <ac:chgData name="Matthew Suderman" userId="2709995e-3ea8-4fb0-9b62-eb8034dec529" providerId="ADAL" clId="{8EC655CF-6829-4DC8-BC1E-5C3F246B0E23}" dt="2022-09-11T17:27:15.120" v="12973" actId="20577"/>
          <ac:spMkLst>
            <pc:docMk/>
            <pc:sldMk cId="1092157537" sldId="355"/>
            <ac:spMk id="2" creationId="{A1861229-3BDA-C82A-0B66-2E7ACEC3B995}"/>
          </ac:spMkLst>
        </pc:spChg>
        <pc:picChg chg="del">
          <ac:chgData name="Matthew Suderman" userId="2709995e-3ea8-4fb0-9b62-eb8034dec529" providerId="ADAL" clId="{8EC655CF-6829-4DC8-BC1E-5C3F246B0E23}" dt="2022-09-11T17:25:08.893" v="12830" actId="478"/>
          <ac:picMkLst>
            <pc:docMk/>
            <pc:sldMk cId="1092157537" sldId="355"/>
            <ac:picMk id="6" creationId="{48375231-19B7-9039-B733-3369C682899D}"/>
          </ac:picMkLst>
        </pc:picChg>
        <pc:picChg chg="mod">
          <ac:chgData name="Matthew Suderman" userId="2709995e-3ea8-4fb0-9b62-eb8034dec529" providerId="ADAL" clId="{8EC655CF-6829-4DC8-BC1E-5C3F246B0E23}" dt="2022-09-11T17:27:19.342" v="12974" actId="1076"/>
          <ac:picMkLst>
            <pc:docMk/>
            <pc:sldMk cId="1092157537" sldId="355"/>
            <ac:picMk id="7172" creationId="{819B60F4-CF41-9A7C-AF84-8AE47F996396}"/>
          </ac:picMkLst>
        </pc:picChg>
      </pc:sldChg>
      <pc:sldChg chg="add del">
        <pc:chgData name="Matthew Suderman" userId="2709995e-3ea8-4fb0-9b62-eb8034dec529" providerId="ADAL" clId="{8EC655CF-6829-4DC8-BC1E-5C3F246B0E23}" dt="2022-09-11T17:49:26.301" v="14486" actId="47"/>
        <pc:sldMkLst>
          <pc:docMk/>
          <pc:sldMk cId="182387110" sldId="356"/>
        </pc:sldMkLst>
      </pc:sldChg>
      <pc:sldChg chg="addSp modSp add mod ord modAnim">
        <pc:chgData name="Matthew Suderman" userId="2709995e-3ea8-4fb0-9b62-eb8034dec529" providerId="ADAL" clId="{8EC655CF-6829-4DC8-BC1E-5C3F246B0E23}" dt="2022-09-11T17:43:04.120" v="13936" actId="14100"/>
        <pc:sldMkLst>
          <pc:docMk/>
          <pc:sldMk cId="2083895908" sldId="357"/>
        </pc:sldMkLst>
        <pc:spChg chg="mod">
          <ac:chgData name="Matthew Suderman" userId="2709995e-3ea8-4fb0-9b62-eb8034dec529" providerId="ADAL" clId="{8EC655CF-6829-4DC8-BC1E-5C3F246B0E23}" dt="2022-09-11T17:36:14.928" v="13437" actId="14100"/>
          <ac:spMkLst>
            <pc:docMk/>
            <pc:sldMk cId="2083895908" sldId="357"/>
            <ac:spMk id="2" creationId="{AC7EA04C-6E9F-2226-9962-F9C98CB79DEF}"/>
          </ac:spMkLst>
        </pc:spChg>
        <pc:spChg chg="add mod">
          <ac:chgData name="Matthew Suderman" userId="2709995e-3ea8-4fb0-9b62-eb8034dec529" providerId="ADAL" clId="{8EC655CF-6829-4DC8-BC1E-5C3F246B0E23}" dt="2022-09-11T17:43:04.120" v="13936" actId="14100"/>
          <ac:spMkLst>
            <pc:docMk/>
            <pc:sldMk cId="2083895908" sldId="357"/>
            <ac:spMk id="4" creationId="{5987A104-242D-2668-69DB-2F9D84D96A6E}"/>
          </ac:spMkLst>
        </pc:spChg>
        <pc:picChg chg="mod">
          <ac:chgData name="Matthew Suderman" userId="2709995e-3ea8-4fb0-9b62-eb8034dec529" providerId="ADAL" clId="{8EC655CF-6829-4DC8-BC1E-5C3F246B0E23}" dt="2022-09-11T17:35:07.854" v="13289" actId="1076"/>
          <ac:picMkLst>
            <pc:docMk/>
            <pc:sldMk cId="2083895908" sldId="357"/>
            <ac:picMk id="8194" creationId="{14FF97E5-E350-82D1-A89D-18541DDE3C52}"/>
          </ac:picMkLst>
        </pc:picChg>
      </pc:sldChg>
      <pc:sldChg chg="modSp new mod modAnim">
        <pc:chgData name="Matthew Suderman" userId="2709995e-3ea8-4fb0-9b62-eb8034dec529" providerId="ADAL" clId="{8EC655CF-6829-4DC8-BC1E-5C3F246B0E23}" dt="2022-09-11T17:58:31.443" v="15044" actId="20577"/>
        <pc:sldMkLst>
          <pc:docMk/>
          <pc:sldMk cId="3567263856" sldId="358"/>
        </pc:sldMkLst>
        <pc:spChg chg="mod">
          <ac:chgData name="Matthew Suderman" userId="2709995e-3ea8-4fb0-9b62-eb8034dec529" providerId="ADAL" clId="{8EC655CF-6829-4DC8-BC1E-5C3F246B0E23}" dt="2022-09-11T17:58:12.392" v="15027" actId="20577"/>
          <ac:spMkLst>
            <pc:docMk/>
            <pc:sldMk cId="3567263856" sldId="358"/>
            <ac:spMk id="2" creationId="{A9E206C2-FA65-2DE0-4D10-9C8CCD480FF8}"/>
          </ac:spMkLst>
        </pc:spChg>
        <pc:spChg chg="mod">
          <ac:chgData name="Matthew Suderman" userId="2709995e-3ea8-4fb0-9b62-eb8034dec529" providerId="ADAL" clId="{8EC655CF-6829-4DC8-BC1E-5C3F246B0E23}" dt="2022-09-11T17:58:31.443" v="15044" actId="20577"/>
          <ac:spMkLst>
            <pc:docMk/>
            <pc:sldMk cId="3567263856" sldId="358"/>
            <ac:spMk id="3" creationId="{8A563810-96EA-108F-C62B-0C3E8C05D21D}"/>
          </ac:spMkLst>
        </pc:spChg>
      </pc:sldChg>
      <pc:sldChg chg="modSp new mod">
        <pc:chgData name="Matthew Suderman" userId="2709995e-3ea8-4fb0-9b62-eb8034dec529" providerId="ADAL" clId="{8EC655CF-6829-4DC8-BC1E-5C3F246B0E23}" dt="2022-09-11T18:13:55.230" v="16003" actId="20577"/>
        <pc:sldMkLst>
          <pc:docMk/>
          <pc:sldMk cId="616266910" sldId="359"/>
        </pc:sldMkLst>
        <pc:spChg chg="mod">
          <ac:chgData name="Matthew Suderman" userId="2709995e-3ea8-4fb0-9b62-eb8034dec529" providerId="ADAL" clId="{8EC655CF-6829-4DC8-BC1E-5C3F246B0E23}" dt="2022-09-11T17:59:42.004" v="15150" actId="20577"/>
          <ac:spMkLst>
            <pc:docMk/>
            <pc:sldMk cId="616266910" sldId="359"/>
            <ac:spMk id="2" creationId="{A7B9EFBF-0329-F095-1D07-5775EED4436D}"/>
          </ac:spMkLst>
        </pc:spChg>
        <pc:spChg chg="mod">
          <ac:chgData name="Matthew Suderman" userId="2709995e-3ea8-4fb0-9b62-eb8034dec529" providerId="ADAL" clId="{8EC655CF-6829-4DC8-BC1E-5C3F246B0E23}" dt="2022-09-11T18:13:55.230" v="16003" actId="20577"/>
          <ac:spMkLst>
            <pc:docMk/>
            <pc:sldMk cId="616266910" sldId="359"/>
            <ac:spMk id="3" creationId="{A72276C9-2DEA-142A-D26B-001754A83BE0}"/>
          </ac:spMkLst>
        </pc:spChg>
      </pc:sldChg>
    </pc:docChg>
  </pc:docChgLst>
  <pc:docChgLst>
    <pc:chgData name="Matthew Suderman" userId="2709995e-3ea8-4fb0-9b62-eb8034dec529" providerId="ADAL" clId="{654F4AF2-5394-43CF-A8E6-8EE56F16B67E}"/>
    <pc:docChg chg="undo custSel addSld delSld modSld sldOrd">
      <pc:chgData name="Matthew Suderman" userId="2709995e-3ea8-4fb0-9b62-eb8034dec529" providerId="ADAL" clId="{654F4AF2-5394-43CF-A8E6-8EE56F16B67E}" dt="2021-07-26T00:04:55.301" v="3879"/>
      <pc:docMkLst>
        <pc:docMk/>
      </pc:docMkLst>
      <pc:sldChg chg="modSp mod">
        <pc:chgData name="Matthew Suderman" userId="2709995e-3ea8-4fb0-9b62-eb8034dec529" providerId="ADAL" clId="{654F4AF2-5394-43CF-A8E6-8EE56F16B67E}" dt="2021-07-25T14:57:24.527" v="9" actId="20577"/>
        <pc:sldMkLst>
          <pc:docMk/>
          <pc:sldMk cId="0" sldId="288"/>
        </pc:sldMkLst>
        <pc:spChg chg="mod">
          <ac:chgData name="Matthew Suderman" userId="2709995e-3ea8-4fb0-9b62-eb8034dec529" providerId="ADAL" clId="{654F4AF2-5394-43CF-A8E6-8EE56F16B67E}" dt="2021-07-25T14:57:24.527" v="9" actId="20577"/>
          <ac:spMkLst>
            <pc:docMk/>
            <pc:sldMk cId="0" sldId="288"/>
            <ac:spMk id="3" creationId="{00000000-0000-0000-0000-000000000000}"/>
          </ac:spMkLst>
        </pc:spChg>
      </pc:sldChg>
      <pc:sldChg chg="modSp mod modAnim">
        <pc:chgData name="Matthew Suderman" userId="2709995e-3ea8-4fb0-9b62-eb8034dec529" providerId="ADAL" clId="{654F4AF2-5394-43CF-A8E6-8EE56F16B67E}" dt="2021-07-25T16:44:54.867" v="357"/>
        <pc:sldMkLst>
          <pc:docMk/>
          <pc:sldMk cId="1667566917" sldId="318"/>
        </pc:sldMkLst>
        <pc:spChg chg="mod">
          <ac:chgData name="Matthew Suderman" userId="2709995e-3ea8-4fb0-9b62-eb8034dec529" providerId="ADAL" clId="{654F4AF2-5394-43CF-A8E6-8EE56F16B67E}" dt="2021-07-25T16:43:15.158" v="330" actId="20577"/>
          <ac:spMkLst>
            <pc:docMk/>
            <pc:sldMk cId="1667566917" sldId="318"/>
            <ac:spMk id="2" creationId="{00000000-0000-0000-0000-000000000000}"/>
          </ac:spMkLst>
        </pc:spChg>
        <pc:spChg chg="mod">
          <ac:chgData name="Matthew Suderman" userId="2709995e-3ea8-4fb0-9b62-eb8034dec529" providerId="ADAL" clId="{654F4AF2-5394-43CF-A8E6-8EE56F16B67E}" dt="2021-07-25T16:42:59.396" v="314" actId="1035"/>
          <ac:spMkLst>
            <pc:docMk/>
            <pc:sldMk cId="1667566917" sldId="318"/>
            <ac:spMk id="6" creationId="{6171DB27-5E3F-442E-AC0D-5BD6E2287E7F}"/>
          </ac:spMkLst>
        </pc:spChg>
        <pc:graphicFrameChg chg="mod modGraphic">
          <ac:chgData name="Matthew Suderman" userId="2709995e-3ea8-4fb0-9b62-eb8034dec529" providerId="ADAL" clId="{654F4AF2-5394-43CF-A8E6-8EE56F16B67E}" dt="2021-07-25T16:42:48.969" v="302"/>
          <ac:graphicFrameMkLst>
            <pc:docMk/>
            <pc:sldMk cId="1667566917" sldId="318"/>
            <ac:graphicFrameMk id="4" creationId="{F534F4DB-5FFD-47BE-B9BC-84765E6BA4F9}"/>
          </ac:graphicFrameMkLst>
        </pc:graphicFrameChg>
      </pc:sldChg>
      <pc:sldChg chg="delSp modSp add mod">
        <pc:chgData name="Matthew Suderman" userId="2709995e-3ea8-4fb0-9b62-eb8034dec529" providerId="ADAL" clId="{654F4AF2-5394-43CF-A8E6-8EE56F16B67E}" dt="2021-07-25T16:46:17.584" v="379" actId="122"/>
        <pc:sldMkLst>
          <pc:docMk/>
          <pc:sldMk cId="123698861" sldId="319"/>
        </pc:sldMkLst>
        <pc:spChg chg="mod">
          <ac:chgData name="Matthew Suderman" userId="2709995e-3ea8-4fb0-9b62-eb8034dec529" providerId="ADAL" clId="{654F4AF2-5394-43CF-A8E6-8EE56F16B67E}" dt="2021-07-25T16:45:45.203" v="366" actId="20577"/>
          <ac:spMkLst>
            <pc:docMk/>
            <pc:sldMk cId="123698861" sldId="319"/>
            <ac:spMk id="2" creationId="{00000000-0000-0000-0000-000000000000}"/>
          </ac:spMkLst>
        </pc:spChg>
        <pc:spChg chg="del mod">
          <ac:chgData name="Matthew Suderman" userId="2709995e-3ea8-4fb0-9b62-eb8034dec529" providerId="ADAL" clId="{654F4AF2-5394-43CF-A8E6-8EE56F16B67E}" dt="2021-07-25T16:44:48.484" v="356" actId="478"/>
          <ac:spMkLst>
            <pc:docMk/>
            <pc:sldMk cId="123698861" sldId="319"/>
            <ac:spMk id="6" creationId="{6171DB27-5E3F-442E-AC0D-5BD6E2287E7F}"/>
          </ac:spMkLst>
        </pc:spChg>
        <pc:graphicFrameChg chg="mod modGraphic">
          <ac:chgData name="Matthew Suderman" userId="2709995e-3ea8-4fb0-9b62-eb8034dec529" providerId="ADAL" clId="{654F4AF2-5394-43CF-A8E6-8EE56F16B67E}" dt="2021-07-25T16:46:17.584" v="379" actId="122"/>
          <ac:graphicFrameMkLst>
            <pc:docMk/>
            <pc:sldMk cId="123698861" sldId="319"/>
            <ac:graphicFrameMk id="4" creationId="{F534F4DB-5FFD-47BE-B9BC-84765E6BA4F9}"/>
          </ac:graphicFrameMkLst>
        </pc:graphicFrameChg>
      </pc:sldChg>
      <pc:sldChg chg="modSp add mod modAnim">
        <pc:chgData name="Matthew Suderman" userId="2709995e-3ea8-4fb0-9b62-eb8034dec529" providerId="ADAL" clId="{654F4AF2-5394-43CF-A8E6-8EE56F16B67E}" dt="2021-07-25T16:49:34.419" v="449"/>
        <pc:sldMkLst>
          <pc:docMk/>
          <pc:sldMk cId="3755787548" sldId="320"/>
        </pc:sldMkLst>
        <pc:spChg chg="mod">
          <ac:chgData name="Matthew Suderman" userId="2709995e-3ea8-4fb0-9b62-eb8034dec529" providerId="ADAL" clId="{654F4AF2-5394-43CF-A8E6-8EE56F16B67E}" dt="2021-07-25T16:45:36.154" v="365" actId="20577"/>
          <ac:spMkLst>
            <pc:docMk/>
            <pc:sldMk cId="3755787548" sldId="320"/>
            <ac:spMk id="2" creationId="{00000000-0000-0000-0000-000000000000}"/>
          </ac:spMkLst>
        </pc:spChg>
        <pc:spChg chg="mod">
          <ac:chgData name="Matthew Suderman" userId="2709995e-3ea8-4fb0-9b62-eb8034dec529" providerId="ADAL" clId="{654F4AF2-5394-43CF-A8E6-8EE56F16B67E}" dt="2021-07-25T16:49:19.062" v="447" actId="20577"/>
          <ac:spMkLst>
            <pc:docMk/>
            <pc:sldMk cId="3755787548" sldId="320"/>
            <ac:spMk id="6" creationId="{6171DB27-5E3F-442E-AC0D-5BD6E2287E7F}"/>
          </ac:spMkLst>
        </pc:spChg>
        <pc:graphicFrameChg chg="mod modGraphic">
          <ac:chgData name="Matthew Suderman" userId="2709995e-3ea8-4fb0-9b62-eb8034dec529" providerId="ADAL" clId="{654F4AF2-5394-43CF-A8E6-8EE56F16B67E}" dt="2021-07-25T16:49:28.030" v="448" actId="2165"/>
          <ac:graphicFrameMkLst>
            <pc:docMk/>
            <pc:sldMk cId="3755787548" sldId="320"/>
            <ac:graphicFrameMk id="4" creationId="{F534F4DB-5FFD-47BE-B9BC-84765E6BA4F9}"/>
          </ac:graphicFrameMkLst>
        </pc:graphicFrameChg>
      </pc:sldChg>
      <pc:sldChg chg="addSp delSp modSp new mod ord">
        <pc:chgData name="Matthew Suderman" userId="2709995e-3ea8-4fb0-9b62-eb8034dec529" providerId="ADAL" clId="{654F4AF2-5394-43CF-A8E6-8EE56F16B67E}" dt="2021-07-26T00:04:45.848" v="3877"/>
        <pc:sldMkLst>
          <pc:docMk/>
          <pc:sldMk cId="676957949" sldId="321"/>
        </pc:sldMkLst>
        <pc:spChg chg="mod">
          <ac:chgData name="Matthew Suderman" userId="2709995e-3ea8-4fb0-9b62-eb8034dec529" providerId="ADAL" clId="{654F4AF2-5394-43CF-A8E6-8EE56F16B67E}" dt="2021-07-25T22:28:12.219" v="752" actId="20577"/>
          <ac:spMkLst>
            <pc:docMk/>
            <pc:sldMk cId="676957949" sldId="321"/>
            <ac:spMk id="2" creationId="{C02DE96D-77B0-46CF-A6AF-DA44A406228B}"/>
          </ac:spMkLst>
        </pc:spChg>
        <pc:spChg chg="mod">
          <ac:chgData name="Matthew Suderman" userId="2709995e-3ea8-4fb0-9b62-eb8034dec529" providerId="ADAL" clId="{654F4AF2-5394-43CF-A8E6-8EE56F16B67E}" dt="2021-07-25T22:08:28.968" v="454" actId="20577"/>
          <ac:spMkLst>
            <pc:docMk/>
            <pc:sldMk cId="676957949" sldId="321"/>
            <ac:spMk id="3" creationId="{36792135-2FB9-4BAF-BB0C-764BEE2F4CCD}"/>
          </ac:spMkLst>
        </pc:spChg>
        <pc:spChg chg="add del">
          <ac:chgData name="Matthew Suderman" userId="2709995e-3ea8-4fb0-9b62-eb8034dec529" providerId="ADAL" clId="{654F4AF2-5394-43CF-A8E6-8EE56F16B67E}" dt="2021-07-25T22:14:06.856" v="456"/>
          <ac:spMkLst>
            <pc:docMk/>
            <pc:sldMk cId="676957949" sldId="321"/>
            <ac:spMk id="4" creationId="{FC32AABD-40F3-4243-BC28-8480AF700F7E}"/>
          </ac:spMkLst>
        </pc:spChg>
        <pc:spChg chg="add del">
          <ac:chgData name="Matthew Suderman" userId="2709995e-3ea8-4fb0-9b62-eb8034dec529" providerId="ADAL" clId="{654F4AF2-5394-43CF-A8E6-8EE56F16B67E}" dt="2021-07-25T22:14:17.571" v="458"/>
          <ac:spMkLst>
            <pc:docMk/>
            <pc:sldMk cId="676957949" sldId="321"/>
            <ac:spMk id="5" creationId="{B20B90C8-639B-4C98-BCAA-28C75B5198AE}"/>
          </ac:spMkLst>
        </pc:spChg>
        <pc:spChg chg="add del">
          <ac:chgData name="Matthew Suderman" userId="2709995e-3ea8-4fb0-9b62-eb8034dec529" providerId="ADAL" clId="{654F4AF2-5394-43CF-A8E6-8EE56F16B67E}" dt="2021-07-25T22:15:19.066" v="462"/>
          <ac:spMkLst>
            <pc:docMk/>
            <pc:sldMk cId="676957949" sldId="321"/>
            <ac:spMk id="7" creationId="{1883B804-F6D5-4A7F-9158-9EA00849699B}"/>
          </ac:spMkLst>
        </pc:spChg>
        <pc:spChg chg="add del">
          <ac:chgData name="Matthew Suderman" userId="2709995e-3ea8-4fb0-9b62-eb8034dec529" providerId="ADAL" clId="{654F4AF2-5394-43CF-A8E6-8EE56F16B67E}" dt="2021-07-25T22:27:05.837" v="602" actId="478"/>
          <ac:spMkLst>
            <pc:docMk/>
            <pc:sldMk cId="676957949" sldId="321"/>
            <ac:spMk id="9" creationId="{3900244B-C215-4D2E-A7E8-F7B6DE138F81}"/>
          </ac:spMkLst>
        </pc:spChg>
        <pc:spChg chg="add mod">
          <ac:chgData name="Matthew Suderman" userId="2709995e-3ea8-4fb0-9b62-eb8034dec529" providerId="ADAL" clId="{654F4AF2-5394-43CF-A8E6-8EE56F16B67E}" dt="2021-07-25T22:32:14.187" v="1062" actId="1037"/>
          <ac:spMkLst>
            <pc:docMk/>
            <pc:sldMk cId="676957949" sldId="321"/>
            <ac:spMk id="11" creationId="{5031AC7D-DBE3-4D84-A8EE-AE2430E02815}"/>
          </ac:spMkLst>
        </pc:spChg>
        <pc:spChg chg="add mod">
          <ac:chgData name="Matthew Suderman" userId="2709995e-3ea8-4fb0-9b62-eb8034dec529" providerId="ADAL" clId="{654F4AF2-5394-43CF-A8E6-8EE56F16B67E}" dt="2021-07-25T22:29:50.389" v="760" actId="1037"/>
          <ac:spMkLst>
            <pc:docMk/>
            <pc:sldMk cId="676957949" sldId="321"/>
            <ac:spMk id="12" creationId="{88E5839D-05D7-461E-AD34-4544A917451E}"/>
          </ac:spMkLst>
        </pc:spChg>
        <pc:spChg chg="add mod">
          <ac:chgData name="Matthew Suderman" userId="2709995e-3ea8-4fb0-9b62-eb8034dec529" providerId="ADAL" clId="{654F4AF2-5394-43CF-A8E6-8EE56F16B67E}" dt="2021-07-25T22:32:14.187" v="1062" actId="1037"/>
          <ac:spMkLst>
            <pc:docMk/>
            <pc:sldMk cId="676957949" sldId="321"/>
            <ac:spMk id="13" creationId="{031F9EA9-7327-49EC-AD66-A9E90A9E5313}"/>
          </ac:spMkLst>
        </pc:spChg>
        <pc:spChg chg="add mod">
          <ac:chgData name="Matthew Suderman" userId="2709995e-3ea8-4fb0-9b62-eb8034dec529" providerId="ADAL" clId="{654F4AF2-5394-43CF-A8E6-8EE56F16B67E}" dt="2021-07-25T22:36:23.032" v="1189" actId="20577"/>
          <ac:spMkLst>
            <pc:docMk/>
            <pc:sldMk cId="676957949" sldId="321"/>
            <ac:spMk id="14" creationId="{F9D4BFAC-A368-4735-A078-B64428A9019D}"/>
          </ac:spMkLst>
        </pc:spChg>
        <pc:picChg chg="add del mod">
          <ac:chgData name="Matthew Suderman" userId="2709995e-3ea8-4fb0-9b62-eb8034dec529" providerId="ADAL" clId="{654F4AF2-5394-43CF-A8E6-8EE56F16B67E}" dt="2021-07-25T22:15:24.786" v="465" actId="478"/>
          <ac:picMkLst>
            <pc:docMk/>
            <pc:sldMk cId="676957949" sldId="321"/>
            <ac:picMk id="6" creationId="{26C5AF31-D523-42DD-8E7B-810FA3BF0BDC}"/>
          </ac:picMkLst>
        </pc:picChg>
        <pc:picChg chg="add mod">
          <ac:chgData name="Matthew Suderman" userId="2709995e-3ea8-4fb0-9b62-eb8034dec529" providerId="ADAL" clId="{654F4AF2-5394-43CF-A8E6-8EE56F16B67E}" dt="2021-07-25T22:32:14.187" v="1062" actId="1037"/>
          <ac:picMkLst>
            <pc:docMk/>
            <pc:sldMk cId="676957949" sldId="321"/>
            <ac:picMk id="8" creationId="{A729B484-BD78-4327-85EE-346A1EB55F69}"/>
          </ac:picMkLst>
        </pc:picChg>
        <pc:picChg chg="add mod modCrop">
          <ac:chgData name="Matthew Suderman" userId="2709995e-3ea8-4fb0-9b62-eb8034dec529" providerId="ADAL" clId="{654F4AF2-5394-43CF-A8E6-8EE56F16B67E}" dt="2021-07-25T22:29:50.389" v="760" actId="1037"/>
          <ac:picMkLst>
            <pc:docMk/>
            <pc:sldMk cId="676957949" sldId="321"/>
            <ac:picMk id="10" creationId="{72A8B7F7-E7FD-4685-BDE4-F54526431CBB}"/>
          </ac:picMkLst>
        </pc:picChg>
      </pc:sldChg>
      <pc:sldChg chg="addSp modSp new mod modAnim">
        <pc:chgData name="Matthew Suderman" userId="2709995e-3ea8-4fb0-9b62-eb8034dec529" providerId="ADAL" clId="{654F4AF2-5394-43CF-A8E6-8EE56F16B67E}" dt="2021-07-25T22:46:35.917" v="1531"/>
        <pc:sldMkLst>
          <pc:docMk/>
          <pc:sldMk cId="3650141433" sldId="322"/>
        </pc:sldMkLst>
        <pc:spChg chg="mod">
          <ac:chgData name="Matthew Suderman" userId="2709995e-3ea8-4fb0-9b62-eb8034dec529" providerId="ADAL" clId="{654F4AF2-5394-43CF-A8E6-8EE56F16B67E}" dt="2021-07-25T22:39:11.479" v="1260" actId="20577"/>
          <ac:spMkLst>
            <pc:docMk/>
            <pc:sldMk cId="3650141433" sldId="322"/>
            <ac:spMk id="2" creationId="{D0BA960C-850D-427F-BC38-200002DC46D6}"/>
          </ac:spMkLst>
        </pc:spChg>
        <pc:spChg chg="mod">
          <ac:chgData name="Matthew Suderman" userId="2709995e-3ea8-4fb0-9b62-eb8034dec529" providerId="ADAL" clId="{654F4AF2-5394-43CF-A8E6-8EE56F16B67E}" dt="2021-07-25T22:40:28.406" v="1267" actId="20577"/>
          <ac:spMkLst>
            <pc:docMk/>
            <pc:sldMk cId="3650141433" sldId="322"/>
            <ac:spMk id="3" creationId="{D7AE30E1-7D81-4692-A008-2BEA4644D3D0}"/>
          </ac:spMkLst>
        </pc:spChg>
        <pc:spChg chg="add mod">
          <ac:chgData name="Matthew Suderman" userId="2709995e-3ea8-4fb0-9b62-eb8034dec529" providerId="ADAL" clId="{654F4AF2-5394-43CF-A8E6-8EE56F16B67E}" dt="2021-07-25T22:42:54.765" v="1398" actId="207"/>
          <ac:spMkLst>
            <pc:docMk/>
            <pc:sldMk cId="3650141433" sldId="322"/>
            <ac:spMk id="5" creationId="{D604D6F0-3A3F-4751-9A03-CBAD7F211B8E}"/>
          </ac:spMkLst>
        </pc:spChg>
        <pc:spChg chg="add mod">
          <ac:chgData name="Matthew Suderman" userId="2709995e-3ea8-4fb0-9b62-eb8034dec529" providerId="ADAL" clId="{654F4AF2-5394-43CF-A8E6-8EE56F16B67E}" dt="2021-07-25T22:42:54.765" v="1398" actId="207"/>
          <ac:spMkLst>
            <pc:docMk/>
            <pc:sldMk cId="3650141433" sldId="322"/>
            <ac:spMk id="6" creationId="{4AFEA193-7601-4BBA-A0F6-CE79733923F0}"/>
          </ac:spMkLst>
        </pc:spChg>
        <pc:spChg chg="add mod">
          <ac:chgData name="Matthew Suderman" userId="2709995e-3ea8-4fb0-9b62-eb8034dec529" providerId="ADAL" clId="{654F4AF2-5394-43CF-A8E6-8EE56F16B67E}" dt="2021-07-25T22:42:54.765" v="1398" actId="207"/>
          <ac:spMkLst>
            <pc:docMk/>
            <pc:sldMk cId="3650141433" sldId="322"/>
            <ac:spMk id="7" creationId="{3916629B-37B4-4822-AF15-D091D826D11E}"/>
          </ac:spMkLst>
        </pc:spChg>
        <pc:spChg chg="add mod">
          <ac:chgData name="Matthew Suderman" userId="2709995e-3ea8-4fb0-9b62-eb8034dec529" providerId="ADAL" clId="{654F4AF2-5394-43CF-A8E6-8EE56F16B67E}" dt="2021-07-25T22:46:33.565" v="1530" actId="1076"/>
          <ac:spMkLst>
            <pc:docMk/>
            <pc:sldMk cId="3650141433" sldId="322"/>
            <ac:spMk id="9" creationId="{B3A9E7EC-12E9-45E4-A2C7-B56F6067F1AE}"/>
          </ac:spMkLst>
        </pc:spChg>
        <pc:picChg chg="add mod">
          <ac:chgData name="Matthew Suderman" userId="2709995e-3ea8-4fb0-9b62-eb8034dec529" providerId="ADAL" clId="{654F4AF2-5394-43CF-A8E6-8EE56F16B67E}" dt="2021-07-25T22:40:21.144" v="1264" actId="14100"/>
          <ac:picMkLst>
            <pc:docMk/>
            <pc:sldMk cId="3650141433" sldId="322"/>
            <ac:picMk id="4" creationId="{CCB0ABF0-26A9-4946-B987-F69278F06FD8}"/>
          </ac:picMkLst>
        </pc:picChg>
      </pc:sldChg>
      <pc:sldChg chg="addSp delSp modSp new mod modAnim">
        <pc:chgData name="Matthew Suderman" userId="2709995e-3ea8-4fb0-9b62-eb8034dec529" providerId="ADAL" clId="{654F4AF2-5394-43CF-A8E6-8EE56F16B67E}" dt="2021-07-25T23:03:57.614" v="2020" actId="1076"/>
        <pc:sldMkLst>
          <pc:docMk/>
          <pc:sldMk cId="3927452386" sldId="323"/>
        </pc:sldMkLst>
        <pc:spChg chg="mod">
          <ac:chgData name="Matthew Suderman" userId="2709995e-3ea8-4fb0-9b62-eb8034dec529" providerId="ADAL" clId="{654F4AF2-5394-43CF-A8E6-8EE56F16B67E}" dt="2021-07-25T22:57:04.624" v="1815" actId="14100"/>
          <ac:spMkLst>
            <pc:docMk/>
            <pc:sldMk cId="3927452386" sldId="323"/>
            <ac:spMk id="2" creationId="{F54120A0-57D7-4682-AFE9-52C1076305F2}"/>
          </ac:spMkLst>
        </pc:spChg>
        <pc:spChg chg="mod">
          <ac:chgData name="Matthew Suderman" userId="2709995e-3ea8-4fb0-9b62-eb8034dec529" providerId="ADAL" clId="{654F4AF2-5394-43CF-A8E6-8EE56F16B67E}" dt="2021-07-25T23:03:07.606" v="1980" actId="20577"/>
          <ac:spMkLst>
            <pc:docMk/>
            <pc:sldMk cId="3927452386" sldId="323"/>
            <ac:spMk id="3" creationId="{36D75653-4C2A-4CB4-A232-508B5516E2ED}"/>
          </ac:spMkLst>
        </pc:spChg>
        <pc:spChg chg="add mod">
          <ac:chgData name="Matthew Suderman" userId="2709995e-3ea8-4fb0-9b62-eb8034dec529" providerId="ADAL" clId="{654F4AF2-5394-43CF-A8E6-8EE56F16B67E}" dt="2021-07-25T23:03:57.614" v="2020" actId="1076"/>
          <ac:spMkLst>
            <pc:docMk/>
            <pc:sldMk cId="3927452386" sldId="323"/>
            <ac:spMk id="4" creationId="{B5DCD459-FD73-4C64-BD36-2B3C3A64B92B}"/>
          </ac:spMkLst>
        </pc:spChg>
        <pc:picChg chg="add del mod">
          <ac:chgData name="Matthew Suderman" userId="2709995e-3ea8-4fb0-9b62-eb8034dec529" providerId="ADAL" clId="{654F4AF2-5394-43CF-A8E6-8EE56F16B67E}" dt="2021-07-25T22:54:57.849" v="1810" actId="478"/>
          <ac:picMkLst>
            <pc:docMk/>
            <pc:sldMk cId="3927452386" sldId="323"/>
            <ac:picMk id="2050" creationId="{4B17A9B8-7886-4BE4-99E9-ACF2E05B7825}"/>
          </ac:picMkLst>
        </pc:picChg>
        <pc:picChg chg="add mod">
          <ac:chgData name="Matthew Suderman" userId="2709995e-3ea8-4fb0-9b62-eb8034dec529" providerId="ADAL" clId="{654F4AF2-5394-43CF-A8E6-8EE56F16B67E}" dt="2021-07-25T23:03:19.613" v="1981" actId="1076"/>
          <ac:picMkLst>
            <pc:docMk/>
            <pc:sldMk cId="3927452386" sldId="323"/>
            <ac:picMk id="2052" creationId="{EFF69DBE-E6C0-4593-B0E8-82BD2639E577}"/>
          </ac:picMkLst>
        </pc:picChg>
      </pc:sldChg>
      <pc:sldChg chg="addSp delSp modSp new mod modAnim">
        <pc:chgData name="Matthew Suderman" userId="2709995e-3ea8-4fb0-9b62-eb8034dec529" providerId="ADAL" clId="{654F4AF2-5394-43CF-A8E6-8EE56F16B67E}" dt="2021-07-25T23:18:34.404" v="2547" actId="20577"/>
        <pc:sldMkLst>
          <pc:docMk/>
          <pc:sldMk cId="936950022" sldId="324"/>
        </pc:sldMkLst>
        <pc:spChg chg="mod">
          <ac:chgData name="Matthew Suderman" userId="2709995e-3ea8-4fb0-9b62-eb8034dec529" providerId="ADAL" clId="{654F4AF2-5394-43CF-A8E6-8EE56F16B67E}" dt="2021-07-25T23:05:30.276" v="2040" actId="14100"/>
          <ac:spMkLst>
            <pc:docMk/>
            <pc:sldMk cId="936950022" sldId="324"/>
            <ac:spMk id="2" creationId="{30C41CA4-B1D9-434E-BBBF-C14BEFB4D4D2}"/>
          </ac:spMkLst>
        </pc:spChg>
        <pc:spChg chg="del mod">
          <ac:chgData name="Matthew Suderman" userId="2709995e-3ea8-4fb0-9b62-eb8034dec529" providerId="ADAL" clId="{654F4AF2-5394-43CF-A8E6-8EE56F16B67E}" dt="2021-07-25T23:02:12.556" v="1920" actId="478"/>
          <ac:spMkLst>
            <pc:docMk/>
            <pc:sldMk cId="936950022" sldId="324"/>
            <ac:spMk id="3" creationId="{C0BB2EEC-D749-426D-B6F6-51A1C4C5E12B}"/>
          </ac:spMkLst>
        </pc:spChg>
        <pc:spChg chg="add del mod">
          <ac:chgData name="Matthew Suderman" userId="2709995e-3ea8-4fb0-9b62-eb8034dec529" providerId="ADAL" clId="{654F4AF2-5394-43CF-A8E6-8EE56F16B67E}" dt="2021-07-25T23:02:14.829" v="1921" actId="478"/>
          <ac:spMkLst>
            <pc:docMk/>
            <pc:sldMk cId="936950022" sldId="324"/>
            <ac:spMk id="5" creationId="{00B47E5C-2357-4BBA-8BAA-49784182EB13}"/>
          </ac:spMkLst>
        </pc:spChg>
        <pc:spChg chg="add mod">
          <ac:chgData name="Matthew Suderman" userId="2709995e-3ea8-4fb0-9b62-eb8034dec529" providerId="ADAL" clId="{654F4AF2-5394-43CF-A8E6-8EE56F16B67E}" dt="2021-07-25T23:18:34.404" v="2547" actId="20577"/>
          <ac:spMkLst>
            <pc:docMk/>
            <pc:sldMk cId="936950022" sldId="324"/>
            <ac:spMk id="9" creationId="{D745A53C-C56B-46BF-9E62-9CDD4D03D2D2}"/>
          </ac:spMkLst>
        </pc:spChg>
        <pc:spChg chg="add mod">
          <ac:chgData name="Matthew Suderman" userId="2709995e-3ea8-4fb0-9b62-eb8034dec529" providerId="ADAL" clId="{654F4AF2-5394-43CF-A8E6-8EE56F16B67E}" dt="2021-07-25T23:11:34.200" v="2307" actId="20577"/>
          <ac:spMkLst>
            <pc:docMk/>
            <pc:sldMk cId="936950022" sldId="324"/>
            <ac:spMk id="10" creationId="{8DA58431-D011-46D1-9803-EF98606A2BD8}"/>
          </ac:spMkLst>
        </pc:spChg>
        <pc:spChg chg="add mod">
          <ac:chgData name="Matthew Suderman" userId="2709995e-3ea8-4fb0-9b62-eb8034dec529" providerId="ADAL" clId="{654F4AF2-5394-43CF-A8E6-8EE56F16B67E}" dt="2021-07-25T23:17:06.594" v="2492" actId="207"/>
          <ac:spMkLst>
            <pc:docMk/>
            <pc:sldMk cId="936950022" sldId="324"/>
            <ac:spMk id="11" creationId="{817D4221-832D-47A1-93AB-D962B9BE3120}"/>
          </ac:spMkLst>
        </pc:spChg>
        <pc:picChg chg="add mod">
          <ac:chgData name="Matthew Suderman" userId="2709995e-3ea8-4fb0-9b62-eb8034dec529" providerId="ADAL" clId="{654F4AF2-5394-43CF-A8E6-8EE56F16B67E}" dt="2021-07-25T23:05:26.352" v="2039" actId="1076"/>
          <ac:picMkLst>
            <pc:docMk/>
            <pc:sldMk cId="936950022" sldId="324"/>
            <ac:picMk id="6" creationId="{09E99211-DF4F-4F8C-9301-AD78F2B6582E}"/>
          </ac:picMkLst>
        </pc:picChg>
        <pc:picChg chg="add mod">
          <ac:chgData name="Matthew Suderman" userId="2709995e-3ea8-4fb0-9b62-eb8034dec529" providerId="ADAL" clId="{654F4AF2-5394-43CF-A8E6-8EE56F16B67E}" dt="2021-07-25T23:05:44.621" v="2043" actId="167"/>
          <ac:picMkLst>
            <pc:docMk/>
            <pc:sldMk cId="936950022" sldId="324"/>
            <ac:picMk id="3074" creationId="{E4C8B720-1BCF-42E6-A4C0-0AECC6E41A84}"/>
          </ac:picMkLst>
        </pc:picChg>
        <pc:picChg chg="add del mod">
          <ac:chgData name="Matthew Suderman" userId="2709995e-3ea8-4fb0-9b62-eb8034dec529" providerId="ADAL" clId="{654F4AF2-5394-43CF-A8E6-8EE56F16B67E}" dt="2021-07-25T23:04:33.400" v="2022" actId="478"/>
          <ac:picMkLst>
            <pc:docMk/>
            <pc:sldMk cId="936950022" sldId="324"/>
            <ac:picMk id="3076" creationId="{4388719A-E375-4B9B-9DF2-3C78CCCFC5F2}"/>
          </ac:picMkLst>
        </pc:picChg>
      </pc:sldChg>
      <pc:sldChg chg="addSp delSp modSp add del mod">
        <pc:chgData name="Matthew Suderman" userId="2709995e-3ea8-4fb0-9b62-eb8034dec529" providerId="ADAL" clId="{654F4AF2-5394-43CF-A8E6-8EE56F16B67E}" dt="2021-07-25T23:18:08.793" v="2496" actId="2696"/>
        <pc:sldMkLst>
          <pc:docMk/>
          <pc:sldMk cId="678934339" sldId="325"/>
        </pc:sldMkLst>
        <pc:spChg chg="mod">
          <ac:chgData name="Matthew Suderman" userId="2709995e-3ea8-4fb0-9b62-eb8034dec529" providerId="ADAL" clId="{654F4AF2-5394-43CF-A8E6-8EE56F16B67E}" dt="2021-07-25T23:05:34" v="2041" actId="14100"/>
          <ac:spMkLst>
            <pc:docMk/>
            <pc:sldMk cId="678934339" sldId="325"/>
            <ac:spMk id="2" creationId="{30C41CA4-B1D9-434E-BBBF-C14BEFB4D4D2}"/>
          </ac:spMkLst>
        </pc:spChg>
        <pc:spChg chg="add mod">
          <ac:chgData name="Matthew Suderman" userId="2709995e-3ea8-4fb0-9b62-eb8034dec529" providerId="ADAL" clId="{654F4AF2-5394-43CF-A8E6-8EE56F16B67E}" dt="2021-07-25T23:11:24.942" v="2303" actId="20577"/>
          <ac:spMkLst>
            <pc:docMk/>
            <pc:sldMk cId="678934339" sldId="325"/>
            <ac:spMk id="7" creationId="{14C065CB-0F12-46DF-A8F4-E00693C16509}"/>
          </ac:spMkLst>
        </pc:spChg>
        <pc:picChg chg="del">
          <ac:chgData name="Matthew Suderman" userId="2709995e-3ea8-4fb0-9b62-eb8034dec529" providerId="ADAL" clId="{654F4AF2-5394-43CF-A8E6-8EE56F16B67E}" dt="2021-07-25T23:04:37.161" v="2023" actId="478"/>
          <ac:picMkLst>
            <pc:docMk/>
            <pc:sldMk cId="678934339" sldId="325"/>
            <ac:picMk id="6" creationId="{09E99211-DF4F-4F8C-9301-AD78F2B6582E}"/>
          </ac:picMkLst>
        </pc:picChg>
        <pc:picChg chg="del">
          <ac:chgData name="Matthew Suderman" userId="2709995e-3ea8-4fb0-9b62-eb8034dec529" providerId="ADAL" clId="{654F4AF2-5394-43CF-A8E6-8EE56F16B67E}" dt="2021-07-25T23:04:37.161" v="2023" actId="478"/>
          <ac:picMkLst>
            <pc:docMk/>
            <pc:sldMk cId="678934339" sldId="325"/>
            <ac:picMk id="3074" creationId="{E4C8B720-1BCF-42E6-A4C0-0AECC6E41A84}"/>
          </ac:picMkLst>
        </pc:picChg>
        <pc:picChg chg="mod">
          <ac:chgData name="Matthew Suderman" userId="2709995e-3ea8-4fb0-9b62-eb8034dec529" providerId="ADAL" clId="{654F4AF2-5394-43CF-A8E6-8EE56F16B67E}" dt="2021-07-25T23:08:57.023" v="2239" actId="1076"/>
          <ac:picMkLst>
            <pc:docMk/>
            <pc:sldMk cId="678934339" sldId="325"/>
            <ac:picMk id="3076" creationId="{4388719A-E375-4B9B-9DF2-3C78CCCFC5F2}"/>
          </ac:picMkLst>
        </pc:picChg>
      </pc:sldChg>
      <pc:sldChg chg="modSp new mod ord">
        <pc:chgData name="Matthew Suderman" userId="2709995e-3ea8-4fb0-9b62-eb8034dec529" providerId="ADAL" clId="{654F4AF2-5394-43CF-A8E6-8EE56F16B67E}" dt="2021-07-26T00:04:55.301" v="3879"/>
        <pc:sldMkLst>
          <pc:docMk/>
          <pc:sldMk cId="1034794282" sldId="325"/>
        </pc:sldMkLst>
        <pc:spChg chg="mod">
          <ac:chgData name="Matthew Suderman" userId="2709995e-3ea8-4fb0-9b62-eb8034dec529" providerId="ADAL" clId="{654F4AF2-5394-43CF-A8E6-8EE56F16B67E}" dt="2021-07-25T23:23:42.200" v="2891" actId="5793"/>
          <ac:spMkLst>
            <pc:docMk/>
            <pc:sldMk cId="1034794282" sldId="325"/>
            <ac:spMk id="2" creationId="{1CE031AD-764C-4F74-B42D-B3168CFF4029}"/>
          </ac:spMkLst>
        </pc:spChg>
        <pc:spChg chg="mod">
          <ac:chgData name="Matthew Suderman" userId="2709995e-3ea8-4fb0-9b62-eb8034dec529" providerId="ADAL" clId="{654F4AF2-5394-43CF-A8E6-8EE56F16B67E}" dt="2021-07-25T23:23:09.629" v="2851" actId="20577"/>
          <ac:spMkLst>
            <pc:docMk/>
            <pc:sldMk cId="1034794282" sldId="325"/>
            <ac:spMk id="3" creationId="{1C388E7A-733E-4BF6-8206-0B44767B32D5}"/>
          </ac:spMkLst>
        </pc:spChg>
      </pc:sldChg>
      <pc:sldChg chg="addSp delSp modSp new mod">
        <pc:chgData name="Matthew Suderman" userId="2709995e-3ea8-4fb0-9b62-eb8034dec529" providerId="ADAL" clId="{654F4AF2-5394-43CF-A8E6-8EE56F16B67E}" dt="2021-07-25T23:47:39.860" v="3427" actId="20577"/>
        <pc:sldMkLst>
          <pc:docMk/>
          <pc:sldMk cId="1069533982" sldId="326"/>
        </pc:sldMkLst>
        <pc:spChg chg="mod">
          <ac:chgData name="Matthew Suderman" userId="2709995e-3ea8-4fb0-9b62-eb8034dec529" providerId="ADAL" clId="{654F4AF2-5394-43CF-A8E6-8EE56F16B67E}" dt="2021-07-25T23:25:28.034" v="2956" actId="20577"/>
          <ac:spMkLst>
            <pc:docMk/>
            <pc:sldMk cId="1069533982" sldId="326"/>
            <ac:spMk id="2" creationId="{940F9FE5-649E-482F-AC24-E84E02BDB094}"/>
          </ac:spMkLst>
        </pc:spChg>
        <pc:spChg chg="mod">
          <ac:chgData name="Matthew Suderman" userId="2709995e-3ea8-4fb0-9b62-eb8034dec529" providerId="ADAL" clId="{654F4AF2-5394-43CF-A8E6-8EE56F16B67E}" dt="2021-07-25T23:47:39.860" v="3427" actId="20577"/>
          <ac:spMkLst>
            <pc:docMk/>
            <pc:sldMk cId="1069533982" sldId="326"/>
            <ac:spMk id="3" creationId="{19D25520-3E02-4984-9E93-78213D94C87C}"/>
          </ac:spMkLst>
        </pc:spChg>
        <pc:picChg chg="add del">
          <ac:chgData name="Matthew Suderman" userId="2709995e-3ea8-4fb0-9b62-eb8034dec529" providerId="ADAL" clId="{654F4AF2-5394-43CF-A8E6-8EE56F16B67E}" dt="2021-07-25T23:30:20.391" v="3252" actId="478"/>
          <ac:picMkLst>
            <pc:docMk/>
            <pc:sldMk cId="1069533982" sldId="326"/>
            <ac:picMk id="4" creationId="{7F35E37C-E03A-441E-9041-26226525DE81}"/>
          </ac:picMkLst>
        </pc:picChg>
        <pc:picChg chg="add mod">
          <ac:chgData name="Matthew Suderman" userId="2709995e-3ea8-4fb0-9b62-eb8034dec529" providerId="ADAL" clId="{654F4AF2-5394-43CF-A8E6-8EE56F16B67E}" dt="2021-07-25T23:35:55.427" v="3283" actId="14100"/>
          <ac:picMkLst>
            <pc:docMk/>
            <pc:sldMk cId="1069533982" sldId="326"/>
            <ac:picMk id="4098" creationId="{9D12AF86-76A4-439C-B454-0426AC60418A}"/>
          </ac:picMkLst>
        </pc:picChg>
        <pc:picChg chg="add mod">
          <ac:chgData name="Matthew Suderman" userId="2709995e-3ea8-4fb0-9b62-eb8034dec529" providerId="ADAL" clId="{654F4AF2-5394-43CF-A8E6-8EE56F16B67E}" dt="2021-07-25T23:36:02.627" v="3285" actId="14100"/>
          <ac:picMkLst>
            <pc:docMk/>
            <pc:sldMk cId="1069533982" sldId="326"/>
            <ac:picMk id="4100" creationId="{C6DFCD1B-B177-4FC2-91B0-9177D65FFA60}"/>
          </ac:picMkLst>
        </pc:picChg>
      </pc:sldChg>
      <pc:sldChg chg="add del">
        <pc:chgData name="Matthew Suderman" userId="2709995e-3ea8-4fb0-9b62-eb8034dec529" providerId="ADAL" clId="{654F4AF2-5394-43CF-A8E6-8EE56F16B67E}" dt="2021-07-25T23:17:42.668" v="2495" actId="2890"/>
        <pc:sldMkLst>
          <pc:docMk/>
          <pc:sldMk cId="1616241837" sldId="326"/>
        </pc:sldMkLst>
      </pc:sldChg>
      <pc:sldChg chg="del">
        <pc:chgData name="Matthew Suderman" userId="2709995e-3ea8-4fb0-9b62-eb8034dec529" providerId="ADAL" clId="{654F4AF2-5394-43CF-A8E6-8EE56F16B67E}" dt="2021-07-25T14:58:00.235" v="25" actId="2696"/>
        <pc:sldMkLst>
          <pc:docMk/>
          <pc:sldMk cId="1714534942" sldId="327"/>
        </pc:sldMkLst>
      </pc:sldChg>
      <pc:sldChg chg="addSp delSp modSp new mod modAnim">
        <pc:chgData name="Matthew Suderman" userId="2709995e-3ea8-4fb0-9b62-eb8034dec529" providerId="ADAL" clId="{654F4AF2-5394-43CF-A8E6-8EE56F16B67E}" dt="2021-07-25T23:59:43.462" v="3875" actId="20577"/>
        <pc:sldMkLst>
          <pc:docMk/>
          <pc:sldMk cId="4004834370" sldId="327"/>
        </pc:sldMkLst>
        <pc:spChg chg="mod">
          <ac:chgData name="Matthew Suderman" userId="2709995e-3ea8-4fb0-9b62-eb8034dec529" providerId="ADAL" clId="{654F4AF2-5394-43CF-A8E6-8EE56F16B67E}" dt="2021-07-25T23:39:00.076" v="3367" actId="20577"/>
          <ac:spMkLst>
            <pc:docMk/>
            <pc:sldMk cId="4004834370" sldId="327"/>
            <ac:spMk id="2" creationId="{49A4DA14-309B-4B4B-A170-29D8DF79D5D9}"/>
          </ac:spMkLst>
        </pc:spChg>
        <pc:spChg chg="mod">
          <ac:chgData name="Matthew Suderman" userId="2709995e-3ea8-4fb0-9b62-eb8034dec529" providerId="ADAL" clId="{654F4AF2-5394-43CF-A8E6-8EE56F16B67E}" dt="2021-07-25T23:47:11.146" v="3425" actId="20577"/>
          <ac:spMkLst>
            <pc:docMk/>
            <pc:sldMk cId="4004834370" sldId="327"/>
            <ac:spMk id="3" creationId="{7C35CE5A-921D-4A15-AD4F-97686AB5B529}"/>
          </ac:spMkLst>
        </pc:spChg>
        <pc:spChg chg="add mod">
          <ac:chgData name="Matthew Suderman" userId="2709995e-3ea8-4fb0-9b62-eb8034dec529" providerId="ADAL" clId="{654F4AF2-5394-43CF-A8E6-8EE56F16B67E}" dt="2021-07-25T23:51:58.483" v="3652" actId="20577"/>
          <ac:spMkLst>
            <pc:docMk/>
            <pc:sldMk cId="4004834370" sldId="327"/>
            <ac:spMk id="5" creationId="{D52EB563-6785-4807-9D87-04F4AE3B1A7A}"/>
          </ac:spMkLst>
        </pc:spChg>
        <pc:spChg chg="add mod">
          <ac:chgData name="Matthew Suderman" userId="2709995e-3ea8-4fb0-9b62-eb8034dec529" providerId="ADAL" clId="{654F4AF2-5394-43CF-A8E6-8EE56F16B67E}" dt="2021-07-25T23:57:30.538" v="3833" actId="1038"/>
          <ac:spMkLst>
            <pc:docMk/>
            <pc:sldMk cId="4004834370" sldId="327"/>
            <ac:spMk id="6" creationId="{705386AC-EAF7-439A-A052-FF8B0521F9DB}"/>
          </ac:spMkLst>
        </pc:spChg>
        <pc:spChg chg="add mod">
          <ac:chgData name="Matthew Suderman" userId="2709995e-3ea8-4fb0-9b62-eb8034dec529" providerId="ADAL" clId="{654F4AF2-5394-43CF-A8E6-8EE56F16B67E}" dt="2021-07-25T23:54:11.220" v="3696" actId="20577"/>
          <ac:spMkLst>
            <pc:docMk/>
            <pc:sldMk cId="4004834370" sldId="327"/>
            <ac:spMk id="7" creationId="{10C7C27D-6008-45A9-9512-33CE80B3587B}"/>
          </ac:spMkLst>
        </pc:spChg>
        <pc:spChg chg="add mod">
          <ac:chgData name="Matthew Suderman" userId="2709995e-3ea8-4fb0-9b62-eb8034dec529" providerId="ADAL" clId="{654F4AF2-5394-43CF-A8E6-8EE56F16B67E}" dt="2021-07-25T23:54:42.379" v="3736" actId="14100"/>
          <ac:spMkLst>
            <pc:docMk/>
            <pc:sldMk cId="4004834370" sldId="327"/>
            <ac:spMk id="10" creationId="{8B8396F9-8040-4309-9799-EADC08F4B44D}"/>
          </ac:spMkLst>
        </pc:spChg>
        <pc:spChg chg="add mod">
          <ac:chgData name="Matthew Suderman" userId="2709995e-3ea8-4fb0-9b62-eb8034dec529" providerId="ADAL" clId="{654F4AF2-5394-43CF-A8E6-8EE56F16B67E}" dt="2021-07-25T23:55:27.338" v="3755" actId="1076"/>
          <ac:spMkLst>
            <pc:docMk/>
            <pc:sldMk cId="4004834370" sldId="327"/>
            <ac:spMk id="11" creationId="{692F16E4-9143-4E65-9BA4-4744EE236D1F}"/>
          </ac:spMkLst>
        </pc:spChg>
        <pc:spChg chg="add mod">
          <ac:chgData name="Matthew Suderman" userId="2709995e-3ea8-4fb0-9b62-eb8034dec529" providerId="ADAL" clId="{654F4AF2-5394-43CF-A8E6-8EE56F16B67E}" dt="2021-07-25T23:59:43.462" v="3875" actId="20577"/>
          <ac:spMkLst>
            <pc:docMk/>
            <pc:sldMk cId="4004834370" sldId="327"/>
            <ac:spMk id="12" creationId="{EE1A62EC-C8D9-4211-89AE-59267CEC67DA}"/>
          </ac:spMkLst>
        </pc:spChg>
        <pc:spChg chg="add del">
          <ac:chgData name="Matthew Suderman" userId="2709995e-3ea8-4fb0-9b62-eb8034dec529" providerId="ADAL" clId="{654F4AF2-5394-43CF-A8E6-8EE56F16B67E}" dt="2021-07-25T23:57:45.443" v="3835" actId="11529"/>
          <ac:spMkLst>
            <pc:docMk/>
            <pc:sldMk cId="4004834370" sldId="327"/>
            <ac:spMk id="18" creationId="{4058B3A6-86B6-4858-AF32-99B09A7D89CA}"/>
          </ac:spMkLst>
        </pc:spChg>
        <pc:picChg chg="add mod">
          <ac:chgData name="Matthew Suderman" userId="2709995e-3ea8-4fb0-9b62-eb8034dec529" providerId="ADAL" clId="{654F4AF2-5394-43CF-A8E6-8EE56F16B67E}" dt="2021-07-25T23:58:30.084" v="3853" actId="1038"/>
          <ac:picMkLst>
            <pc:docMk/>
            <pc:sldMk cId="4004834370" sldId="327"/>
            <ac:picMk id="20" creationId="{69D185B7-8EB2-477F-902A-559AA9E9706F}"/>
          </ac:picMkLst>
        </pc:picChg>
        <pc:picChg chg="add mod">
          <ac:chgData name="Matthew Suderman" userId="2709995e-3ea8-4fb0-9b62-eb8034dec529" providerId="ADAL" clId="{654F4AF2-5394-43CF-A8E6-8EE56F16B67E}" dt="2021-07-25T23:58:16.619" v="3847" actId="167"/>
          <ac:picMkLst>
            <pc:docMk/>
            <pc:sldMk cId="4004834370" sldId="327"/>
            <ac:picMk id="5122" creationId="{AA6E9122-276E-4389-8FE4-D22A8CA839A5}"/>
          </ac:picMkLst>
        </pc:picChg>
        <pc:cxnChg chg="add mod">
          <ac:chgData name="Matthew Suderman" userId="2709995e-3ea8-4fb0-9b62-eb8034dec529" providerId="ADAL" clId="{654F4AF2-5394-43CF-A8E6-8EE56F16B67E}" dt="2021-07-25T23:54:11.146" v="3695" actId="20577"/>
          <ac:cxnSpMkLst>
            <pc:docMk/>
            <pc:sldMk cId="4004834370" sldId="327"/>
            <ac:cxnSpMk id="8" creationId="{F4C2BC88-8A38-4655-96E3-483F4E23A299}"/>
          </ac:cxnSpMkLst>
        </pc:cxnChg>
        <pc:cxnChg chg="add mod">
          <ac:chgData name="Matthew Suderman" userId="2709995e-3ea8-4fb0-9b62-eb8034dec529" providerId="ADAL" clId="{654F4AF2-5394-43CF-A8E6-8EE56F16B67E}" dt="2021-07-25T23:59:37.009" v="3867" actId="20577"/>
          <ac:cxnSpMkLst>
            <pc:docMk/>
            <pc:sldMk cId="4004834370" sldId="327"/>
            <ac:cxnSpMk id="13" creationId="{87A43038-D817-48DD-AA63-FE1756DF012C}"/>
          </ac:cxnSpMkLst>
        </pc:cxnChg>
        <pc:cxnChg chg="add mod">
          <ac:chgData name="Matthew Suderman" userId="2709995e-3ea8-4fb0-9b62-eb8034dec529" providerId="ADAL" clId="{654F4AF2-5394-43CF-A8E6-8EE56F16B67E}" dt="2021-07-25T23:59:37.009" v="3867" actId="20577"/>
          <ac:cxnSpMkLst>
            <pc:docMk/>
            <pc:sldMk cId="4004834370" sldId="327"/>
            <ac:cxnSpMk id="16" creationId="{EF9BEB89-B263-4DFC-BA80-5C9C98620859}"/>
          </ac:cxnSpMkLst>
        </pc:cxnChg>
      </pc:sldChg>
      <pc:sldChg chg="del">
        <pc:chgData name="Matthew Suderman" userId="2709995e-3ea8-4fb0-9b62-eb8034dec529" providerId="ADAL" clId="{654F4AF2-5394-43CF-A8E6-8EE56F16B67E}" dt="2021-07-25T14:58:00.235" v="25" actId="2696"/>
        <pc:sldMkLst>
          <pc:docMk/>
          <pc:sldMk cId="212326430" sldId="328"/>
        </pc:sldMkLst>
      </pc:sldChg>
      <pc:sldChg chg="del">
        <pc:chgData name="Matthew Suderman" userId="2709995e-3ea8-4fb0-9b62-eb8034dec529" providerId="ADAL" clId="{654F4AF2-5394-43CF-A8E6-8EE56F16B67E}" dt="2021-07-25T14:58:00.235" v="25" actId="2696"/>
        <pc:sldMkLst>
          <pc:docMk/>
          <pc:sldMk cId="403594669" sldId="329"/>
        </pc:sldMkLst>
      </pc:sldChg>
      <pc:sldChg chg="del">
        <pc:chgData name="Matthew Suderman" userId="2709995e-3ea8-4fb0-9b62-eb8034dec529" providerId="ADAL" clId="{654F4AF2-5394-43CF-A8E6-8EE56F16B67E}" dt="2021-07-25T14:58:00.235" v="25" actId="2696"/>
        <pc:sldMkLst>
          <pc:docMk/>
          <pc:sldMk cId="309696368" sldId="330"/>
        </pc:sldMkLst>
      </pc:sldChg>
      <pc:sldChg chg="del">
        <pc:chgData name="Matthew Suderman" userId="2709995e-3ea8-4fb0-9b62-eb8034dec529" providerId="ADAL" clId="{654F4AF2-5394-43CF-A8E6-8EE56F16B67E}" dt="2021-07-25T14:58:00.235" v="25" actId="2696"/>
        <pc:sldMkLst>
          <pc:docMk/>
          <pc:sldMk cId="2769068046" sldId="331"/>
        </pc:sldMkLst>
      </pc:sldChg>
      <pc:sldChg chg="del">
        <pc:chgData name="Matthew Suderman" userId="2709995e-3ea8-4fb0-9b62-eb8034dec529" providerId="ADAL" clId="{654F4AF2-5394-43CF-A8E6-8EE56F16B67E}" dt="2021-07-25T14:58:00.235" v="25" actId="2696"/>
        <pc:sldMkLst>
          <pc:docMk/>
          <pc:sldMk cId="4128374880" sldId="332"/>
        </pc:sldMkLst>
      </pc:sldChg>
      <pc:sldChg chg="del">
        <pc:chgData name="Matthew Suderman" userId="2709995e-3ea8-4fb0-9b62-eb8034dec529" providerId="ADAL" clId="{654F4AF2-5394-43CF-A8E6-8EE56F16B67E}" dt="2021-07-25T14:58:00.235" v="25" actId="2696"/>
        <pc:sldMkLst>
          <pc:docMk/>
          <pc:sldMk cId="1115488799" sldId="333"/>
        </pc:sldMkLst>
      </pc:sldChg>
      <pc:sldChg chg="del">
        <pc:chgData name="Matthew Suderman" userId="2709995e-3ea8-4fb0-9b62-eb8034dec529" providerId="ADAL" clId="{654F4AF2-5394-43CF-A8E6-8EE56F16B67E}" dt="2021-07-25T14:58:00.235" v="25" actId="2696"/>
        <pc:sldMkLst>
          <pc:docMk/>
          <pc:sldMk cId="2545536960" sldId="334"/>
        </pc:sldMkLst>
      </pc:sldChg>
    </pc:docChg>
  </pc:docChgLst>
  <pc:docChgLst>
    <pc:chgData name="Matthew Suderman" userId="2709995e-3ea8-4fb0-9b62-eb8034dec529" providerId="ADAL" clId="{DF0DE5FE-C3FC-4DFD-AA4A-24BCEA060E47}"/>
    <pc:docChg chg="undo custSel addSld delSld modSld sldOrd">
      <pc:chgData name="Matthew Suderman" userId="2709995e-3ea8-4fb0-9b62-eb8034dec529" providerId="ADAL" clId="{DF0DE5FE-C3FC-4DFD-AA4A-24BCEA060E47}" dt="2021-06-06T23:52:45.442" v="7714" actId="20577"/>
      <pc:docMkLst>
        <pc:docMk/>
      </pc:docMkLst>
      <pc:sldChg chg="modSp mod">
        <pc:chgData name="Matthew Suderman" userId="2709995e-3ea8-4fb0-9b62-eb8034dec529" providerId="ADAL" clId="{DF0DE5FE-C3FC-4DFD-AA4A-24BCEA060E47}" dt="2021-06-05T13:47:08.208" v="19" actId="20577"/>
        <pc:sldMkLst>
          <pc:docMk/>
          <pc:sldMk cId="0" sldId="288"/>
        </pc:sldMkLst>
        <pc:spChg chg="mod">
          <ac:chgData name="Matthew Suderman" userId="2709995e-3ea8-4fb0-9b62-eb8034dec529" providerId="ADAL" clId="{DF0DE5FE-C3FC-4DFD-AA4A-24BCEA060E47}" dt="2021-06-05T13:47:08.208" v="19" actId="20577"/>
          <ac:spMkLst>
            <pc:docMk/>
            <pc:sldMk cId="0" sldId="288"/>
            <ac:spMk id="3" creationId="{00000000-0000-0000-0000-000000000000}"/>
          </ac:spMkLst>
        </pc:spChg>
      </pc:sldChg>
      <pc:sldChg chg="addSp delSp modSp mod">
        <pc:chgData name="Matthew Suderman" userId="2709995e-3ea8-4fb0-9b62-eb8034dec529" providerId="ADAL" clId="{DF0DE5FE-C3FC-4DFD-AA4A-24BCEA060E47}" dt="2021-06-06T21:47:42.210" v="1732" actId="20577"/>
        <pc:sldMkLst>
          <pc:docMk/>
          <pc:sldMk cId="1667566917" sldId="318"/>
        </pc:sldMkLst>
        <pc:spChg chg="mod">
          <ac:chgData name="Matthew Suderman" userId="2709995e-3ea8-4fb0-9b62-eb8034dec529" providerId="ADAL" clId="{DF0DE5FE-C3FC-4DFD-AA4A-24BCEA060E47}" dt="2021-06-06T21:39:27.117" v="1175" actId="20577"/>
          <ac:spMkLst>
            <pc:docMk/>
            <pc:sldMk cId="1667566917" sldId="318"/>
            <ac:spMk id="2" creationId="{00000000-0000-0000-0000-000000000000}"/>
          </ac:spMkLst>
        </pc:spChg>
        <pc:spChg chg="add mod">
          <ac:chgData name="Matthew Suderman" userId="2709995e-3ea8-4fb0-9b62-eb8034dec529" providerId="ADAL" clId="{DF0DE5FE-C3FC-4DFD-AA4A-24BCEA060E47}" dt="2021-06-06T21:46:18.969" v="1686" actId="255"/>
          <ac:spMkLst>
            <pc:docMk/>
            <pc:sldMk cId="1667566917" sldId="318"/>
            <ac:spMk id="6" creationId="{6171DB27-5E3F-442E-AC0D-5BD6E2287E7F}"/>
          </ac:spMkLst>
        </pc:spChg>
        <pc:graphicFrameChg chg="add del">
          <ac:chgData name="Matthew Suderman" userId="2709995e-3ea8-4fb0-9b62-eb8034dec529" providerId="ADAL" clId="{DF0DE5FE-C3FC-4DFD-AA4A-24BCEA060E47}" dt="2021-06-05T22:35:13.271" v="44"/>
          <ac:graphicFrameMkLst>
            <pc:docMk/>
            <pc:sldMk cId="1667566917" sldId="318"/>
            <ac:graphicFrameMk id="3" creationId="{D29BE5BE-2017-43EB-B98D-BAC4C7BF931D}"/>
          </ac:graphicFrameMkLst>
        </pc:graphicFrameChg>
        <pc:graphicFrameChg chg="mod modGraphic">
          <ac:chgData name="Matthew Suderman" userId="2709995e-3ea8-4fb0-9b62-eb8034dec529" providerId="ADAL" clId="{DF0DE5FE-C3FC-4DFD-AA4A-24BCEA060E47}" dt="2021-06-06T21:47:42.210" v="1732" actId="20577"/>
          <ac:graphicFrameMkLst>
            <pc:docMk/>
            <pc:sldMk cId="1667566917" sldId="318"/>
            <ac:graphicFrameMk id="4" creationId="{F534F4DB-5FFD-47BE-B9BC-84765E6BA4F9}"/>
          </ac:graphicFrameMkLst>
        </pc:graphicFrameChg>
        <pc:graphicFrameChg chg="add del mod modGraphic">
          <ac:chgData name="Matthew Suderman" userId="2709995e-3ea8-4fb0-9b62-eb8034dec529" providerId="ADAL" clId="{DF0DE5FE-C3FC-4DFD-AA4A-24BCEA060E47}" dt="2021-06-06T21:42:35.553" v="1228"/>
          <ac:graphicFrameMkLst>
            <pc:docMk/>
            <pc:sldMk cId="1667566917" sldId="318"/>
            <ac:graphicFrameMk id="5" creationId="{37B02C81-AC22-4E75-96A8-5B7652D81171}"/>
          </ac:graphicFrameMkLst>
        </pc:graphicFrameChg>
      </pc:sldChg>
      <pc:sldChg chg="del">
        <pc:chgData name="Matthew Suderman" userId="2709995e-3ea8-4fb0-9b62-eb8034dec529" providerId="ADAL" clId="{DF0DE5FE-C3FC-4DFD-AA4A-24BCEA060E47}" dt="2021-06-05T13:47:19.606" v="20" actId="47"/>
        <pc:sldMkLst>
          <pc:docMk/>
          <pc:sldMk cId="2336004713" sldId="319"/>
        </pc:sldMkLst>
      </pc:sldChg>
      <pc:sldChg chg="del">
        <pc:chgData name="Matthew Suderman" userId="2709995e-3ea8-4fb0-9b62-eb8034dec529" providerId="ADAL" clId="{DF0DE5FE-C3FC-4DFD-AA4A-24BCEA060E47}" dt="2021-06-05T13:47:31.494" v="21" actId="47"/>
        <pc:sldMkLst>
          <pc:docMk/>
          <pc:sldMk cId="816193040" sldId="320"/>
        </pc:sldMkLst>
      </pc:sldChg>
      <pc:sldChg chg="del">
        <pc:chgData name="Matthew Suderman" userId="2709995e-3ea8-4fb0-9b62-eb8034dec529" providerId="ADAL" clId="{DF0DE5FE-C3FC-4DFD-AA4A-24BCEA060E47}" dt="2021-06-05T13:47:31.494" v="21" actId="47"/>
        <pc:sldMkLst>
          <pc:docMk/>
          <pc:sldMk cId="141314306" sldId="321"/>
        </pc:sldMkLst>
      </pc:sldChg>
      <pc:sldChg chg="del">
        <pc:chgData name="Matthew Suderman" userId="2709995e-3ea8-4fb0-9b62-eb8034dec529" providerId="ADAL" clId="{DF0DE5FE-C3FC-4DFD-AA4A-24BCEA060E47}" dt="2021-06-05T13:47:31.494" v="21" actId="47"/>
        <pc:sldMkLst>
          <pc:docMk/>
          <pc:sldMk cId="895679400" sldId="322"/>
        </pc:sldMkLst>
      </pc:sldChg>
      <pc:sldChg chg="delSp modSp mod">
        <pc:chgData name="Matthew Suderman" userId="2709995e-3ea8-4fb0-9b62-eb8034dec529" providerId="ADAL" clId="{DF0DE5FE-C3FC-4DFD-AA4A-24BCEA060E47}" dt="2021-06-06T22:01:57.083" v="2402" actId="255"/>
        <pc:sldMkLst>
          <pc:docMk/>
          <pc:sldMk cId="701847933" sldId="323"/>
        </pc:sldMkLst>
        <pc:spChg chg="mod">
          <ac:chgData name="Matthew Suderman" userId="2709995e-3ea8-4fb0-9b62-eb8034dec529" providerId="ADAL" clId="{DF0DE5FE-C3FC-4DFD-AA4A-24BCEA060E47}" dt="2021-06-06T21:55:58.740" v="2103" actId="20577"/>
          <ac:spMkLst>
            <pc:docMk/>
            <pc:sldMk cId="701847933" sldId="323"/>
            <ac:spMk id="2" creationId="{92109A3A-E10B-41FE-9947-5837639AF7FC}"/>
          </ac:spMkLst>
        </pc:spChg>
        <pc:spChg chg="mod">
          <ac:chgData name="Matthew Suderman" userId="2709995e-3ea8-4fb0-9b62-eb8034dec529" providerId="ADAL" clId="{DF0DE5FE-C3FC-4DFD-AA4A-24BCEA060E47}" dt="2021-06-06T22:01:57.083" v="2402" actId="255"/>
          <ac:spMkLst>
            <pc:docMk/>
            <pc:sldMk cId="701847933" sldId="323"/>
            <ac:spMk id="3" creationId="{308A18B3-CA9E-4907-BFB7-27C472D98F22}"/>
          </ac:spMkLst>
        </pc:spChg>
        <pc:spChg chg="del mod">
          <ac:chgData name="Matthew Suderman" userId="2709995e-3ea8-4fb0-9b62-eb8034dec529" providerId="ADAL" clId="{DF0DE5FE-C3FC-4DFD-AA4A-24BCEA060E47}" dt="2021-06-06T21:50:14.311" v="1885" actId="478"/>
          <ac:spMkLst>
            <pc:docMk/>
            <pc:sldMk cId="701847933" sldId="323"/>
            <ac:spMk id="11" creationId="{91DB470B-AD26-415E-B03D-3E607987F598}"/>
          </ac:spMkLst>
        </pc:spChg>
        <pc:picChg chg="del">
          <ac:chgData name="Matthew Suderman" userId="2709995e-3ea8-4fb0-9b62-eb8034dec529" providerId="ADAL" clId="{DF0DE5FE-C3FC-4DFD-AA4A-24BCEA060E47}" dt="2021-06-06T21:50:09.912" v="1883" actId="478"/>
          <ac:picMkLst>
            <pc:docMk/>
            <pc:sldMk cId="701847933" sldId="323"/>
            <ac:picMk id="7" creationId="{B81E2B71-B1FF-4E5C-9B03-00B9C50E8EF9}"/>
          </ac:picMkLst>
        </pc:picChg>
        <pc:picChg chg="del">
          <ac:chgData name="Matthew Suderman" userId="2709995e-3ea8-4fb0-9b62-eb8034dec529" providerId="ADAL" clId="{DF0DE5FE-C3FC-4DFD-AA4A-24BCEA060E47}" dt="2021-06-06T21:50:08.045" v="1882" actId="478"/>
          <ac:picMkLst>
            <pc:docMk/>
            <pc:sldMk cId="701847933" sldId="323"/>
            <ac:picMk id="9" creationId="{B1B5677A-8D2D-4F45-9F0C-112E0C00E0C6}"/>
          </ac:picMkLst>
        </pc:picChg>
        <pc:picChg chg="del">
          <ac:chgData name="Matthew Suderman" userId="2709995e-3ea8-4fb0-9b62-eb8034dec529" providerId="ADAL" clId="{DF0DE5FE-C3FC-4DFD-AA4A-24BCEA060E47}" dt="2021-06-06T21:50:08.045" v="1882" actId="478"/>
          <ac:picMkLst>
            <pc:docMk/>
            <pc:sldMk cId="701847933" sldId="323"/>
            <ac:picMk id="4098" creationId="{17CCA2BF-0595-417B-8C4D-FFF9E310ADD7}"/>
          </ac:picMkLst>
        </pc:picChg>
      </pc:sldChg>
      <pc:sldChg chg="del">
        <pc:chgData name="Matthew Suderman" userId="2709995e-3ea8-4fb0-9b62-eb8034dec529" providerId="ADAL" clId="{DF0DE5FE-C3FC-4DFD-AA4A-24BCEA060E47}" dt="2021-06-05T13:47:31.494" v="21" actId="47"/>
        <pc:sldMkLst>
          <pc:docMk/>
          <pc:sldMk cId="139685370" sldId="324"/>
        </pc:sldMkLst>
      </pc:sldChg>
      <pc:sldChg chg="addSp modSp add mod">
        <pc:chgData name="Matthew Suderman" userId="2709995e-3ea8-4fb0-9b62-eb8034dec529" providerId="ADAL" clId="{DF0DE5FE-C3FC-4DFD-AA4A-24BCEA060E47}" dt="2021-06-06T21:54:35.195" v="2085" actId="20577"/>
        <pc:sldMkLst>
          <pc:docMk/>
          <pc:sldMk cId="1951934433" sldId="324"/>
        </pc:sldMkLst>
        <pc:spChg chg="mod">
          <ac:chgData name="Matthew Suderman" userId="2709995e-3ea8-4fb0-9b62-eb8034dec529" providerId="ADAL" clId="{DF0DE5FE-C3FC-4DFD-AA4A-24BCEA060E47}" dt="2021-06-06T21:47:23.512" v="1709" actId="20577"/>
          <ac:spMkLst>
            <pc:docMk/>
            <pc:sldMk cId="1951934433" sldId="324"/>
            <ac:spMk id="2" creationId="{00000000-0000-0000-0000-000000000000}"/>
          </ac:spMkLst>
        </pc:spChg>
        <pc:spChg chg="add mod">
          <ac:chgData name="Matthew Suderman" userId="2709995e-3ea8-4fb0-9b62-eb8034dec529" providerId="ADAL" clId="{DF0DE5FE-C3FC-4DFD-AA4A-24BCEA060E47}" dt="2021-06-06T21:54:35.195" v="2085" actId="20577"/>
          <ac:spMkLst>
            <pc:docMk/>
            <pc:sldMk cId="1951934433" sldId="324"/>
            <ac:spMk id="5" creationId="{49587C6E-C496-4792-80CF-3D884EF54243}"/>
          </ac:spMkLst>
        </pc:spChg>
        <pc:graphicFrameChg chg="modGraphic">
          <ac:chgData name="Matthew Suderman" userId="2709995e-3ea8-4fb0-9b62-eb8034dec529" providerId="ADAL" clId="{DF0DE5FE-C3FC-4DFD-AA4A-24BCEA060E47}" dt="2021-06-06T21:52:40.616" v="1891" actId="20577"/>
          <ac:graphicFrameMkLst>
            <pc:docMk/>
            <pc:sldMk cId="1951934433" sldId="324"/>
            <ac:graphicFrameMk id="4" creationId="{F534F4DB-5FFD-47BE-B9BC-84765E6BA4F9}"/>
          </ac:graphicFrameMkLst>
        </pc:graphicFrameChg>
      </pc:sldChg>
      <pc:sldChg chg="addSp modSp add mod">
        <pc:chgData name="Matthew Suderman" userId="2709995e-3ea8-4fb0-9b62-eb8034dec529" providerId="ADAL" clId="{DF0DE5FE-C3FC-4DFD-AA4A-24BCEA060E47}" dt="2021-06-06T21:49:27.388" v="1881"/>
        <pc:sldMkLst>
          <pc:docMk/>
          <pc:sldMk cId="1382524209" sldId="325"/>
        </pc:sldMkLst>
        <pc:spChg chg="mod">
          <ac:chgData name="Matthew Suderman" userId="2709995e-3ea8-4fb0-9b62-eb8034dec529" providerId="ADAL" clId="{DF0DE5FE-C3FC-4DFD-AA4A-24BCEA060E47}" dt="2021-06-06T21:47:32.325" v="1721" actId="20577"/>
          <ac:spMkLst>
            <pc:docMk/>
            <pc:sldMk cId="1382524209" sldId="325"/>
            <ac:spMk id="2" creationId="{00000000-0000-0000-0000-000000000000}"/>
          </ac:spMkLst>
        </pc:spChg>
        <pc:spChg chg="add mod">
          <ac:chgData name="Matthew Suderman" userId="2709995e-3ea8-4fb0-9b62-eb8034dec529" providerId="ADAL" clId="{DF0DE5FE-C3FC-4DFD-AA4A-24BCEA060E47}" dt="2021-06-06T21:49:22.449" v="1879" actId="20577"/>
          <ac:spMkLst>
            <pc:docMk/>
            <pc:sldMk cId="1382524209" sldId="325"/>
            <ac:spMk id="5" creationId="{66376FB2-D950-49F3-8576-09093CDAF053}"/>
          </ac:spMkLst>
        </pc:spChg>
        <pc:graphicFrameChg chg="mod modGraphic">
          <ac:chgData name="Matthew Suderman" userId="2709995e-3ea8-4fb0-9b62-eb8034dec529" providerId="ADAL" clId="{DF0DE5FE-C3FC-4DFD-AA4A-24BCEA060E47}" dt="2021-06-06T21:49:27.388" v="1881"/>
          <ac:graphicFrameMkLst>
            <pc:docMk/>
            <pc:sldMk cId="1382524209" sldId="325"/>
            <ac:graphicFrameMk id="4" creationId="{F534F4DB-5FFD-47BE-B9BC-84765E6BA4F9}"/>
          </ac:graphicFrameMkLst>
        </pc:graphicFrameChg>
      </pc:sldChg>
      <pc:sldChg chg="del">
        <pc:chgData name="Matthew Suderman" userId="2709995e-3ea8-4fb0-9b62-eb8034dec529" providerId="ADAL" clId="{DF0DE5FE-C3FC-4DFD-AA4A-24BCEA060E47}" dt="2021-06-05T13:47:31.494" v="21" actId="47"/>
        <pc:sldMkLst>
          <pc:docMk/>
          <pc:sldMk cId="4218096725" sldId="325"/>
        </pc:sldMkLst>
      </pc:sldChg>
      <pc:sldChg chg="del">
        <pc:chgData name="Matthew Suderman" userId="2709995e-3ea8-4fb0-9b62-eb8034dec529" providerId="ADAL" clId="{DF0DE5FE-C3FC-4DFD-AA4A-24BCEA060E47}" dt="2021-06-05T13:47:31.494" v="21" actId="47"/>
        <pc:sldMkLst>
          <pc:docMk/>
          <pc:sldMk cId="509286688" sldId="326"/>
        </pc:sldMkLst>
      </pc:sldChg>
      <pc:sldChg chg="modSp new mod ord">
        <pc:chgData name="Matthew Suderman" userId="2709995e-3ea8-4fb0-9b62-eb8034dec529" providerId="ADAL" clId="{DF0DE5FE-C3FC-4DFD-AA4A-24BCEA060E47}" dt="2021-06-06T23:31:56.530" v="6599" actId="20577"/>
        <pc:sldMkLst>
          <pc:docMk/>
          <pc:sldMk cId="2746240235" sldId="326"/>
        </pc:sldMkLst>
        <pc:spChg chg="mod">
          <ac:chgData name="Matthew Suderman" userId="2709995e-3ea8-4fb0-9b62-eb8034dec529" providerId="ADAL" clId="{DF0DE5FE-C3FC-4DFD-AA4A-24BCEA060E47}" dt="2021-06-06T22:02:58.783" v="2490" actId="20577"/>
          <ac:spMkLst>
            <pc:docMk/>
            <pc:sldMk cId="2746240235" sldId="326"/>
            <ac:spMk id="2" creationId="{418A0246-D388-44B0-A880-F5F8B680AA6F}"/>
          </ac:spMkLst>
        </pc:spChg>
        <pc:spChg chg="mod">
          <ac:chgData name="Matthew Suderman" userId="2709995e-3ea8-4fb0-9b62-eb8034dec529" providerId="ADAL" clId="{DF0DE5FE-C3FC-4DFD-AA4A-24BCEA060E47}" dt="2021-06-06T23:31:56.530" v="6599" actId="20577"/>
          <ac:spMkLst>
            <pc:docMk/>
            <pc:sldMk cId="2746240235" sldId="326"/>
            <ac:spMk id="3" creationId="{01EA39D6-D7FB-450D-8F18-82915F0881EB}"/>
          </ac:spMkLst>
        </pc:spChg>
      </pc:sldChg>
      <pc:sldChg chg="modSp new mod ord modAnim">
        <pc:chgData name="Matthew Suderman" userId="2709995e-3ea8-4fb0-9b62-eb8034dec529" providerId="ADAL" clId="{DF0DE5FE-C3FC-4DFD-AA4A-24BCEA060E47}" dt="2021-06-06T22:59:18.393" v="4826" actId="20577"/>
        <pc:sldMkLst>
          <pc:docMk/>
          <pc:sldMk cId="1714534942" sldId="327"/>
        </pc:sldMkLst>
        <pc:spChg chg="mod">
          <ac:chgData name="Matthew Suderman" userId="2709995e-3ea8-4fb0-9b62-eb8034dec529" providerId="ADAL" clId="{DF0DE5FE-C3FC-4DFD-AA4A-24BCEA060E47}" dt="2021-06-06T22:59:18.393" v="4826" actId="20577"/>
          <ac:spMkLst>
            <pc:docMk/>
            <pc:sldMk cId="1714534942" sldId="327"/>
            <ac:spMk id="2" creationId="{DA9F08BA-BBF6-4F6B-A0A9-7D8689EF76C4}"/>
          </ac:spMkLst>
        </pc:spChg>
        <pc:spChg chg="mod">
          <ac:chgData name="Matthew Suderman" userId="2709995e-3ea8-4fb0-9b62-eb8034dec529" providerId="ADAL" clId="{DF0DE5FE-C3FC-4DFD-AA4A-24BCEA060E47}" dt="2021-06-06T22:55:11.202" v="4795" actId="5793"/>
          <ac:spMkLst>
            <pc:docMk/>
            <pc:sldMk cId="1714534942" sldId="327"/>
            <ac:spMk id="3" creationId="{F7F024D1-3E6E-484D-A894-9F9753EC8BFB}"/>
          </ac:spMkLst>
        </pc:spChg>
      </pc:sldChg>
      <pc:sldChg chg="del">
        <pc:chgData name="Matthew Suderman" userId="2709995e-3ea8-4fb0-9b62-eb8034dec529" providerId="ADAL" clId="{DF0DE5FE-C3FC-4DFD-AA4A-24BCEA060E47}" dt="2021-06-05T13:47:31.494" v="21" actId="47"/>
        <pc:sldMkLst>
          <pc:docMk/>
          <pc:sldMk cId="4212410690" sldId="327"/>
        </pc:sldMkLst>
      </pc:sldChg>
      <pc:sldChg chg="modSp new mod ord">
        <pc:chgData name="Matthew Suderman" userId="2709995e-3ea8-4fb0-9b62-eb8034dec529" providerId="ADAL" clId="{DF0DE5FE-C3FC-4DFD-AA4A-24BCEA060E47}" dt="2021-06-06T23:37:01.744" v="6986"/>
        <pc:sldMkLst>
          <pc:docMk/>
          <pc:sldMk cId="966900351" sldId="328"/>
        </pc:sldMkLst>
        <pc:spChg chg="mod">
          <ac:chgData name="Matthew Suderman" userId="2709995e-3ea8-4fb0-9b62-eb8034dec529" providerId="ADAL" clId="{DF0DE5FE-C3FC-4DFD-AA4A-24BCEA060E47}" dt="2021-06-06T22:06:53.796" v="2622" actId="20577"/>
          <ac:spMkLst>
            <pc:docMk/>
            <pc:sldMk cId="966900351" sldId="328"/>
            <ac:spMk id="2" creationId="{1F524BB3-CF62-409B-9CDF-AA1F87CE012B}"/>
          </ac:spMkLst>
        </pc:spChg>
        <pc:spChg chg="mod">
          <ac:chgData name="Matthew Suderman" userId="2709995e-3ea8-4fb0-9b62-eb8034dec529" providerId="ADAL" clId="{DF0DE5FE-C3FC-4DFD-AA4A-24BCEA060E47}" dt="2021-06-06T22:10:20.353" v="3428" actId="114"/>
          <ac:spMkLst>
            <pc:docMk/>
            <pc:sldMk cId="966900351" sldId="328"/>
            <ac:spMk id="3" creationId="{2CF84E50-1868-4F54-A533-E0B370ADBEC9}"/>
          </ac:spMkLst>
        </pc:spChg>
      </pc:sldChg>
      <pc:sldChg chg="del">
        <pc:chgData name="Matthew Suderman" userId="2709995e-3ea8-4fb0-9b62-eb8034dec529" providerId="ADAL" clId="{DF0DE5FE-C3FC-4DFD-AA4A-24BCEA060E47}" dt="2021-06-05T13:47:31.494" v="21" actId="47"/>
        <pc:sldMkLst>
          <pc:docMk/>
          <pc:sldMk cId="3921438810" sldId="328"/>
        </pc:sldMkLst>
      </pc:sldChg>
      <pc:sldChg chg="modSp new del mod">
        <pc:chgData name="Matthew Suderman" userId="2709995e-3ea8-4fb0-9b62-eb8034dec529" providerId="ADAL" clId="{DF0DE5FE-C3FC-4DFD-AA4A-24BCEA060E47}" dt="2021-06-06T23:36:44.493" v="6984" actId="2696"/>
        <pc:sldMkLst>
          <pc:docMk/>
          <pc:sldMk cId="3852261101" sldId="329"/>
        </pc:sldMkLst>
        <pc:spChg chg="mod">
          <ac:chgData name="Matthew Suderman" userId="2709995e-3ea8-4fb0-9b62-eb8034dec529" providerId="ADAL" clId="{DF0DE5FE-C3FC-4DFD-AA4A-24BCEA060E47}" dt="2021-06-06T22:11:20.589" v="3453" actId="20577"/>
          <ac:spMkLst>
            <pc:docMk/>
            <pc:sldMk cId="3852261101" sldId="329"/>
            <ac:spMk id="2" creationId="{87125E15-12DA-41AA-A37A-CEE142B4FE0A}"/>
          </ac:spMkLst>
        </pc:spChg>
        <pc:spChg chg="mod">
          <ac:chgData name="Matthew Suderman" userId="2709995e-3ea8-4fb0-9b62-eb8034dec529" providerId="ADAL" clId="{DF0DE5FE-C3FC-4DFD-AA4A-24BCEA060E47}" dt="2021-06-06T22:12:02.460" v="3573" actId="20577"/>
          <ac:spMkLst>
            <pc:docMk/>
            <pc:sldMk cId="3852261101" sldId="329"/>
            <ac:spMk id="3" creationId="{590102FE-D5D0-4040-9BC5-3FF17FB69C74}"/>
          </ac:spMkLst>
        </pc:spChg>
      </pc:sldChg>
      <pc:sldChg chg="del">
        <pc:chgData name="Matthew Suderman" userId="2709995e-3ea8-4fb0-9b62-eb8034dec529" providerId="ADAL" clId="{DF0DE5FE-C3FC-4DFD-AA4A-24BCEA060E47}" dt="2021-06-05T13:47:31.494" v="21" actId="47"/>
        <pc:sldMkLst>
          <pc:docMk/>
          <pc:sldMk cId="3849100915" sldId="330"/>
        </pc:sldMkLst>
      </pc:sldChg>
      <pc:sldChg chg="modSp new mod">
        <pc:chgData name="Matthew Suderman" userId="2709995e-3ea8-4fb0-9b62-eb8034dec529" providerId="ADAL" clId="{DF0DE5FE-C3FC-4DFD-AA4A-24BCEA060E47}" dt="2021-06-06T23:52:45.442" v="7714" actId="20577"/>
        <pc:sldMkLst>
          <pc:docMk/>
          <pc:sldMk cId="4252548372" sldId="330"/>
        </pc:sldMkLst>
        <pc:spChg chg="mod">
          <ac:chgData name="Matthew Suderman" userId="2709995e-3ea8-4fb0-9b62-eb8034dec529" providerId="ADAL" clId="{DF0DE5FE-C3FC-4DFD-AA4A-24BCEA060E47}" dt="2021-06-06T22:12:41.637" v="3583" actId="20577"/>
          <ac:spMkLst>
            <pc:docMk/>
            <pc:sldMk cId="4252548372" sldId="330"/>
            <ac:spMk id="2" creationId="{5CBE55D8-5A4F-4D01-B50E-61C2B5F83DBB}"/>
          </ac:spMkLst>
        </pc:spChg>
        <pc:spChg chg="mod">
          <ac:chgData name="Matthew Suderman" userId="2709995e-3ea8-4fb0-9b62-eb8034dec529" providerId="ADAL" clId="{DF0DE5FE-C3FC-4DFD-AA4A-24BCEA060E47}" dt="2021-06-06T23:52:45.442" v="7714" actId="20577"/>
          <ac:spMkLst>
            <pc:docMk/>
            <pc:sldMk cId="4252548372" sldId="330"/>
            <ac:spMk id="3" creationId="{A3E9A2EF-5D00-4605-BA90-3C4860EA4C3E}"/>
          </ac:spMkLst>
        </pc:spChg>
      </pc:sldChg>
      <pc:sldChg chg="del">
        <pc:chgData name="Matthew Suderman" userId="2709995e-3ea8-4fb0-9b62-eb8034dec529" providerId="ADAL" clId="{DF0DE5FE-C3FC-4DFD-AA4A-24BCEA060E47}" dt="2021-06-05T13:47:31.494" v="21" actId="47"/>
        <pc:sldMkLst>
          <pc:docMk/>
          <pc:sldMk cId="1426400336" sldId="331"/>
        </pc:sldMkLst>
      </pc:sldChg>
      <pc:sldChg chg="modSp new mod">
        <pc:chgData name="Matthew Suderman" userId="2709995e-3ea8-4fb0-9b62-eb8034dec529" providerId="ADAL" clId="{DF0DE5FE-C3FC-4DFD-AA4A-24BCEA060E47}" dt="2021-06-06T23:03:42.706" v="5021" actId="113"/>
        <pc:sldMkLst>
          <pc:docMk/>
          <pc:sldMk cId="2994264867" sldId="331"/>
        </pc:sldMkLst>
        <pc:spChg chg="mod">
          <ac:chgData name="Matthew Suderman" userId="2709995e-3ea8-4fb0-9b62-eb8034dec529" providerId="ADAL" clId="{DF0DE5FE-C3FC-4DFD-AA4A-24BCEA060E47}" dt="2021-06-06T22:59:33.726" v="4864" actId="20577"/>
          <ac:spMkLst>
            <pc:docMk/>
            <pc:sldMk cId="2994264867" sldId="331"/>
            <ac:spMk id="2" creationId="{4C329971-8F8C-4B4C-AEEC-975841195A53}"/>
          </ac:spMkLst>
        </pc:spChg>
        <pc:spChg chg="mod">
          <ac:chgData name="Matthew Suderman" userId="2709995e-3ea8-4fb0-9b62-eb8034dec529" providerId="ADAL" clId="{DF0DE5FE-C3FC-4DFD-AA4A-24BCEA060E47}" dt="2021-06-06T23:03:42.706" v="5021" actId="113"/>
          <ac:spMkLst>
            <pc:docMk/>
            <pc:sldMk cId="2994264867" sldId="331"/>
            <ac:spMk id="3" creationId="{FC37BE84-82EC-4CAE-8773-11C43E442A67}"/>
          </ac:spMkLst>
        </pc:spChg>
      </pc:sldChg>
      <pc:sldChg chg="del">
        <pc:chgData name="Matthew Suderman" userId="2709995e-3ea8-4fb0-9b62-eb8034dec529" providerId="ADAL" clId="{DF0DE5FE-C3FC-4DFD-AA4A-24BCEA060E47}" dt="2021-06-05T13:47:31.494" v="21" actId="47"/>
        <pc:sldMkLst>
          <pc:docMk/>
          <pc:sldMk cId="3070378642" sldId="332"/>
        </pc:sldMkLst>
      </pc:sldChg>
      <pc:sldChg chg="modSp add mod">
        <pc:chgData name="Matthew Suderman" userId="2709995e-3ea8-4fb0-9b62-eb8034dec529" providerId="ADAL" clId="{DF0DE5FE-C3FC-4DFD-AA4A-24BCEA060E47}" dt="2021-06-06T23:35:41.797" v="6983" actId="20577"/>
        <pc:sldMkLst>
          <pc:docMk/>
          <pc:sldMk cId="3683323943" sldId="332"/>
        </pc:sldMkLst>
        <pc:spChg chg="mod">
          <ac:chgData name="Matthew Suderman" userId="2709995e-3ea8-4fb0-9b62-eb8034dec529" providerId="ADAL" clId="{DF0DE5FE-C3FC-4DFD-AA4A-24BCEA060E47}" dt="2021-06-06T23:35:41.797" v="6983" actId="20577"/>
          <ac:spMkLst>
            <pc:docMk/>
            <pc:sldMk cId="3683323943" sldId="332"/>
            <ac:spMk id="3" creationId="{01EA39D6-D7FB-450D-8F18-82915F0881EB}"/>
          </ac:spMkLst>
        </pc:spChg>
      </pc:sldChg>
    </pc:docChg>
  </pc:docChgLst>
  <pc:docChgLst>
    <pc:chgData name="Matthew Suderman" userId="2709995e-3ea8-4fb0-9b62-eb8034dec529" providerId="ADAL" clId="{266D8BA1-BA73-4002-BC75-459C330210DA}"/>
    <pc:docChg chg="undo custSel addSld delSld modSld sldOrd">
      <pc:chgData name="Matthew Suderman" userId="2709995e-3ea8-4fb0-9b62-eb8034dec529" providerId="ADAL" clId="{266D8BA1-BA73-4002-BC75-459C330210DA}" dt="2021-11-28T23:24:46.573" v="7623" actId="20577"/>
      <pc:docMkLst>
        <pc:docMk/>
      </pc:docMkLst>
      <pc:sldChg chg="modSp mod">
        <pc:chgData name="Matthew Suderman" userId="2709995e-3ea8-4fb0-9b62-eb8034dec529" providerId="ADAL" clId="{266D8BA1-BA73-4002-BC75-459C330210DA}" dt="2021-11-28T19:32:19.916" v="2" actId="20577"/>
        <pc:sldMkLst>
          <pc:docMk/>
          <pc:sldMk cId="0" sldId="288"/>
        </pc:sldMkLst>
        <pc:spChg chg="mod">
          <ac:chgData name="Matthew Suderman" userId="2709995e-3ea8-4fb0-9b62-eb8034dec529" providerId="ADAL" clId="{266D8BA1-BA73-4002-BC75-459C330210DA}" dt="2021-11-28T19:32:19.916" v="2" actId="20577"/>
          <ac:spMkLst>
            <pc:docMk/>
            <pc:sldMk cId="0" sldId="288"/>
            <ac:spMk id="3" creationId="{00000000-0000-0000-0000-000000000000}"/>
          </ac:spMkLst>
        </pc:spChg>
      </pc:sldChg>
      <pc:sldChg chg="modSp mod">
        <pc:chgData name="Matthew Suderman" userId="2709995e-3ea8-4fb0-9b62-eb8034dec529" providerId="ADAL" clId="{266D8BA1-BA73-4002-BC75-459C330210DA}" dt="2021-11-28T19:41:07.946" v="372" actId="20577"/>
        <pc:sldMkLst>
          <pc:docMk/>
          <pc:sldMk cId="2594997046" sldId="293"/>
        </pc:sldMkLst>
        <pc:graphicFrameChg chg="mod modGraphic">
          <ac:chgData name="Matthew Suderman" userId="2709995e-3ea8-4fb0-9b62-eb8034dec529" providerId="ADAL" clId="{266D8BA1-BA73-4002-BC75-459C330210DA}" dt="2021-11-28T19:41:07.946" v="372" actId="20577"/>
          <ac:graphicFrameMkLst>
            <pc:docMk/>
            <pc:sldMk cId="2594997046" sldId="293"/>
            <ac:graphicFrameMk id="10" creationId="{065FA294-F681-46A7-BD04-E1E841EBBE97}"/>
          </ac:graphicFrameMkLst>
        </pc:graphicFrameChg>
      </pc:sldChg>
      <pc:sldChg chg="addSp modSp add del mod">
        <pc:chgData name="Matthew Suderman" userId="2709995e-3ea8-4fb0-9b62-eb8034dec529" providerId="ADAL" clId="{266D8BA1-BA73-4002-BC75-459C330210DA}" dt="2021-11-28T20:35:21.673" v="2181" actId="2696"/>
        <pc:sldMkLst>
          <pc:docMk/>
          <pc:sldMk cId="316733845" sldId="295"/>
        </pc:sldMkLst>
        <pc:spChg chg="mod">
          <ac:chgData name="Matthew Suderman" userId="2709995e-3ea8-4fb0-9b62-eb8034dec529" providerId="ADAL" clId="{266D8BA1-BA73-4002-BC75-459C330210DA}" dt="2021-11-28T20:34:56.664" v="2179" actId="20577"/>
          <ac:spMkLst>
            <pc:docMk/>
            <pc:sldMk cId="316733845" sldId="295"/>
            <ac:spMk id="2" creationId="{D8072004-0E62-4A41-9603-564DC9F5E1E6}"/>
          </ac:spMkLst>
        </pc:spChg>
        <pc:spChg chg="mod">
          <ac:chgData name="Matthew Suderman" userId="2709995e-3ea8-4fb0-9b62-eb8034dec529" providerId="ADAL" clId="{266D8BA1-BA73-4002-BC75-459C330210DA}" dt="2021-11-28T20:33:33.782" v="1973" actId="20577"/>
          <ac:spMkLst>
            <pc:docMk/>
            <pc:sldMk cId="316733845" sldId="295"/>
            <ac:spMk id="3" creationId="{C42E9CF8-2587-4F83-9062-3DA613FE3078}"/>
          </ac:spMkLst>
        </pc:spChg>
        <pc:picChg chg="add mod">
          <ac:chgData name="Matthew Suderman" userId="2709995e-3ea8-4fb0-9b62-eb8034dec529" providerId="ADAL" clId="{266D8BA1-BA73-4002-BC75-459C330210DA}" dt="2021-11-28T20:33:47.598" v="1990" actId="1036"/>
          <ac:picMkLst>
            <pc:docMk/>
            <pc:sldMk cId="316733845" sldId="295"/>
            <ac:picMk id="1026" creationId="{91508AD6-C0C2-4806-B58E-83D1518C38B9}"/>
          </ac:picMkLst>
        </pc:picChg>
      </pc:sldChg>
      <pc:sldChg chg="del">
        <pc:chgData name="Matthew Suderman" userId="2709995e-3ea8-4fb0-9b62-eb8034dec529" providerId="ADAL" clId="{266D8BA1-BA73-4002-BC75-459C330210DA}" dt="2021-11-28T19:32:27.988" v="3" actId="47"/>
        <pc:sldMkLst>
          <pc:docMk/>
          <pc:sldMk cId="2921165612" sldId="296"/>
        </pc:sldMkLst>
      </pc:sldChg>
      <pc:sldChg chg="addSp delSp modSp add mod">
        <pc:chgData name="Matthew Suderman" userId="2709995e-3ea8-4fb0-9b62-eb8034dec529" providerId="ADAL" clId="{266D8BA1-BA73-4002-BC75-459C330210DA}" dt="2021-11-28T21:01:38.645" v="3609" actId="20577"/>
        <pc:sldMkLst>
          <pc:docMk/>
          <pc:sldMk cId="4049465638" sldId="296"/>
        </pc:sldMkLst>
        <pc:spChg chg="mod">
          <ac:chgData name="Matthew Suderman" userId="2709995e-3ea8-4fb0-9b62-eb8034dec529" providerId="ADAL" clId="{266D8BA1-BA73-4002-BC75-459C330210DA}" dt="2021-11-28T20:35:31.278" v="2189" actId="20577"/>
          <ac:spMkLst>
            <pc:docMk/>
            <pc:sldMk cId="4049465638" sldId="296"/>
            <ac:spMk id="2" creationId="{D8072004-0E62-4A41-9603-564DC9F5E1E6}"/>
          </ac:spMkLst>
        </pc:spChg>
        <pc:spChg chg="mod">
          <ac:chgData name="Matthew Suderman" userId="2709995e-3ea8-4fb0-9b62-eb8034dec529" providerId="ADAL" clId="{266D8BA1-BA73-4002-BC75-459C330210DA}" dt="2021-11-28T21:01:38.645" v="3609" actId="20577"/>
          <ac:spMkLst>
            <pc:docMk/>
            <pc:sldMk cId="4049465638" sldId="296"/>
            <ac:spMk id="3" creationId="{C42E9CF8-2587-4F83-9062-3DA613FE3078}"/>
          </ac:spMkLst>
        </pc:spChg>
        <pc:picChg chg="add del mod">
          <ac:chgData name="Matthew Suderman" userId="2709995e-3ea8-4fb0-9b62-eb8034dec529" providerId="ADAL" clId="{266D8BA1-BA73-4002-BC75-459C330210DA}" dt="2021-11-28T20:52:10.229" v="2876" actId="478"/>
          <ac:picMkLst>
            <pc:docMk/>
            <pc:sldMk cId="4049465638" sldId="296"/>
            <ac:picMk id="7" creationId="{E20DFB40-20D2-495D-A1C0-B38CC8E3003B}"/>
          </ac:picMkLst>
        </pc:picChg>
        <pc:picChg chg="del">
          <ac:chgData name="Matthew Suderman" userId="2709995e-3ea8-4fb0-9b62-eb8034dec529" providerId="ADAL" clId="{266D8BA1-BA73-4002-BC75-459C330210DA}" dt="2021-11-28T20:35:42.358" v="2191" actId="478"/>
          <ac:picMkLst>
            <pc:docMk/>
            <pc:sldMk cId="4049465638" sldId="296"/>
            <ac:picMk id="1026" creationId="{91508AD6-C0C2-4806-B58E-83D1518C38B9}"/>
          </ac:picMkLst>
        </pc:picChg>
        <pc:picChg chg="add del mod">
          <ac:chgData name="Matthew Suderman" userId="2709995e-3ea8-4fb0-9b62-eb8034dec529" providerId="ADAL" clId="{266D8BA1-BA73-4002-BC75-459C330210DA}" dt="2021-11-28T20:41:14.331" v="2205" actId="478"/>
          <ac:picMkLst>
            <pc:docMk/>
            <pc:sldMk cId="4049465638" sldId="296"/>
            <ac:picMk id="2050" creationId="{A0C7811B-1547-4484-8224-533FE033AC86}"/>
          </ac:picMkLst>
        </pc:picChg>
        <pc:picChg chg="add del mod">
          <ac:chgData name="Matthew Suderman" userId="2709995e-3ea8-4fb0-9b62-eb8034dec529" providerId="ADAL" clId="{266D8BA1-BA73-4002-BC75-459C330210DA}" dt="2021-11-28T20:51:30.575" v="2860" actId="21"/>
          <ac:picMkLst>
            <pc:docMk/>
            <pc:sldMk cId="4049465638" sldId="296"/>
            <ac:picMk id="2052" creationId="{BD3AB679-1580-4476-BF55-50EB40037B4B}"/>
          </ac:picMkLst>
        </pc:picChg>
        <pc:picChg chg="add mod">
          <ac:chgData name="Matthew Suderman" userId="2709995e-3ea8-4fb0-9b62-eb8034dec529" providerId="ADAL" clId="{266D8BA1-BA73-4002-BC75-459C330210DA}" dt="2021-11-28T20:54:24.238" v="2906" actId="1038"/>
          <ac:picMkLst>
            <pc:docMk/>
            <pc:sldMk cId="4049465638" sldId="296"/>
            <ac:picMk id="2054" creationId="{E9464162-7A11-4E44-BCB4-78510792FFB8}"/>
          </ac:picMkLst>
        </pc:picChg>
      </pc:sldChg>
      <pc:sldChg chg="delSp modSp add mod ord">
        <pc:chgData name="Matthew Suderman" userId="2709995e-3ea8-4fb0-9b62-eb8034dec529" providerId="ADAL" clId="{266D8BA1-BA73-4002-BC75-459C330210DA}" dt="2021-11-28T20:51:41.330" v="2867" actId="20577"/>
        <pc:sldMkLst>
          <pc:docMk/>
          <pc:sldMk cId="2285562532" sldId="297"/>
        </pc:sldMkLst>
        <pc:spChg chg="mod">
          <ac:chgData name="Matthew Suderman" userId="2709995e-3ea8-4fb0-9b62-eb8034dec529" providerId="ADAL" clId="{266D8BA1-BA73-4002-BC75-459C330210DA}" dt="2021-11-28T20:51:41.330" v="2867" actId="20577"/>
          <ac:spMkLst>
            <pc:docMk/>
            <pc:sldMk cId="2285562532" sldId="297"/>
            <ac:spMk id="3" creationId="{C42E9CF8-2587-4F83-9062-3DA613FE3078}"/>
          </ac:spMkLst>
        </pc:spChg>
        <pc:picChg chg="mod">
          <ac:chgData name="Matthew Suderman" userId="2709995e-3ea8-4fb0-9b62-eb8034dec529" providerId="ADAL" clId="{266D8BA1-BA73-4002-BC75-459C330210DA}" dt="2021-11-28T20:51:35.757" v="2864" actId="1035"/>
          <ac:picMkLst>
            <pc:docMk/>
            <pc:sldMk cId="2285562532" sldId="297"/>
            <ac:picMk id="2050" creationId="{A0C7811B-1547-4484-8224-533FE033AC86}"/>
          </ac:picMkLst>
        </pc:picChg>
        <pc:picChg chg="del">
          <ac:chgData name="Matthew Suderman" userId="2709995e-3ea8-4fb0-9b62-eb8034dec529" providerId="ADAL" clId="{266D8BA1-BA73-4002-BC75-459C330210DA}" dt="2021-11-28T20:41:05.992" v="2202" actId="478"/>
          <ac:picMkLst>
            <pc:docMk/>
            <pc:sldMk cId="2285562532" sldId="297"/>
            <ac:picMk id="2052" creationId="{BD3AB679-1580-4476-BF55-50EB40037B4B}"/>
          </ac:picMkLst>
        </pc:picChg>
      </pc:sldChg>
      <pc:sldChg chg="del">
        <pc:chgData name="Matthew Suderman" userId="2709995e-3ea8-4fb0-9b62-eb8034dec529" providerId="ADAL" clId="{266D8BA1-BA73-4002-BC75-459C330210DA}" dt="2021-11-28T19:32:28.477" v="4" actId="47"/>
        <pc:sldMkLst>
          <pc:docMk/>
          <pc:sldMk cId="4283011390" sldId="297"/>
        </pc:sldMkLst>
      </pc:sldChg>
      <pc:sldChg chg="modSp new mod">
        <pc:chgData name="Matthew Suderman" userId="2709995e-3ea8-4fb0-9b62-eb8034dec529" providerId="ADAL" clId="{266D8BA1-BA73-4002-BC75-459C330210DA}" dt="2021-11-28T21:41:58.180" v="5372" actId="20577"/>
        <pc:sldMkLst>
          <pc:docMk/>
          <pc:sldMk cId="517282719" sldId="298"/>
        </pc:sldMkLst>
        <pc:spChg chg="mod">
          <ac:chgData name="Matthew Suderman" userId="2709995e-3ea8-4fb0-9b62-eb8034dec529" providerId="ADAL" clId="{266D8BA1-BA73-4002-BC75-459C330210DA}" dt="2021-11-28T21:14:59.730" v="4252" actId="20577"/>
          <ac:spMkLst>
            <pc:docMk/>
            <pc:sldMk cId="517282719" sldId="298"/>
            <ac:spMk id="2" creationId="{4AA49FC2-ABF9-41FC-A75B-86C88DE933F0}"/>
          </ac:spMkLst>
        </pc:spChg>
        <pc:spChg chg="mod">
          <ac:chgData name="Matthew Suderman" userId="2709995e-3ea8-4fb0-9b62-eb8034dec529" providerId="ADAL" clId="{266D8BA1-BA73-4002-BC75-459C330210DA}" dt="2021-11-28T21:41:58.180" v="5372" actId="20577"/>
          <ac:spMkLst>
            <pc:docMk/>
            <pc:sldMk cId="517282719" sldId="298"/>
            <ac:spMk id="3" creationId="{FCEF12EF-C390-4B85-BD8C-7D5E56DB7AF7}"/>
          </ac:spMkLst>
        </pc:spChg>
      </pc:sldChg>
      <pc:sldChg chg="del">
        <pc:chgData name="Matthew Suderman" userId="2709995e-3ea8-4fb0-9b62-eb8034dec529" providerId="ADAL" clId="{266D8BA1-BA73-4002-BC75-459C330210DA}" dt="2021-11-28T19:32:28.610" v="5" actId="47"/>
        <pc:sldMkLst>
          <pc:docMk/>
          <pc:sldMk cId="791343883" sldId="298"/>
        </pc:sldMkLst>
      </pc:sldChg>
      <pc:sldChg chg="del">
        <pc:chgData name="Matthew Suderman" userId="2709995e-3ea8-4fb0-9b62-eb8034dec529" providerId="ADAL" clId="{266D8BA1-BA73-4002-BC75-459C330210DA}" dt="2021-11-28T19:32:28.750" v="6" actId="47"/>
        <pc:sldMkLst>
          <pc:docMk/>
          <pc:sldMk cId="268440243" sldId="299"/>
        </pc:sldMkLst>
      </pc:sldChg>
      <pc:sldChg chg="addSp delSp modSp add mod">
        <pc:chgData name="Matthew Suderman" userId="2709995e-3ea8-4fb0-9b62-eb8034dec529" providerId="ADAL" clId="{266D8BA1-BA73-4002-BC75-459C330210DA}" dt="2021-11-28T21:11:34.955" v="4180" actId="20577"/>
        <pc:sldMkLst>
          <pc:docMk/>
          <pc:sldMk cId="678716849" sldId="299"/>
        </pc:sldMkLst>
        <pc:spChg chg="mod">
          <ac:chgData name="Matthew Suderman" userId="2709995e-3ea8-4fb0-9b62-eb8034dec529" providerId="ADAL" clId="{266D8BA1-BA73-4002-BC75-459C330210DA}" dt="2021-11-28T21:11:34.955" v="4180" actId="20577"/>
          <ac:spMkLst>
            <pc:docMk/>
            <pc:sldMk cId="678716849" sldId="299"/>
            <ac:spMk id="3" creationId="{C42E9CF8-2587-4F83-9062-3DA613FE3078}"/>
          </ac:spMkLst>
        </pc:spChg>
        <pc:picChg chg="del">
          <ac:chgData name="Matthew Suderman" userId="2709995e-3ea8-4fb0-9b62-eb8034dec529" providerId="ADAL" clId="{266D8BA1-BA73-4002-BC75-459C330210DA}" dt="2021-11-28T21:05:49.939" v="3613" actId="478"/>
          <ac:picMkLst>
            <pc:docMk/>
            <pc:sldMk cId="678716849" sldId="299"/>
            <ac:picMk id="2054" creationId="{E9464162-7A11-4E44-BCB4-78510792FFB8}"/>
          </ac:picMkLst>
        </pc:picChg>
        <pc:picChg chg="add mod">
          <ac:chgData name="Matthew Suderman" userId="2709995e-3ea8-4fb0-9b62-eb8034dec529" providerId="ADAL" clId="{266D8BA1-BA73-4002-BC75-459C330210DA}" dt="2021-11-28T21:10:07.664" v="4094" actId="1076"/>
          <ac:picMkLst>
            <pc:docMk/>
            <pc:sldMk cId="678716849" sldId="299"/>
            <ac:picMk id="3074" creationId="{5C0FA9E4-76CC-4B7A-BCB2-F1381DA1C6AE}"/>
          </ac:picMkLst>
        </pc:picChg>
      </pc:sldChg>
      <pc:sldChg chg="del">
        <pc:chgData name="Matthew Suderman" userId="2709995e-3ea8-4fb0-9b62-eb8034dec529" providerId="ADAL" clId="{266D8BA1-BA73-4002-BC75-459C330210DA}" dt="2021-11-28T19:32:28.935" v="7" actId="47"/>
        <pc:sldMkLst>
          <pc:docMk/>
          <pc:sldMk cId="1881534695" sldId="300"/>
        </pc:sldMkLst>
      </pc:sldChg>
      <pc:sldChg chg="addSp delSp modSp add mod chgLayout">
        <pc:chgData name="Matthew Suderman" userId="2709995e-3ea8-4fb0-9b62-eb8034dec529" providerId="ADAL" clId="{266D8BA1-BA73-4002-BC75-459C330210DA}" dt="2021-11-28T21:53:56.155" v="6005" actId="14100"/>
        <pc:sldMkLst>
          <pc:docMk/>
          <pc:sldMk cId="2221005776" sldId="300"/>
        </pc:sldMkLst>
        <pc:spChg chg="mod ord">
          <ac:chgData name="Matthew Suderman" userId="2709995e-3ea8-4fb0-9b62-eb8034dec529" providerId="ADAL" clId="{266D8BA1-BA73-4002-BC75-459C330210DA}" dt="2021-11-28T21:44:54.154" v="5387" actId="700"/>
          <ac:spMkLst>
            <pc:docMk/>
            <pc:sldMk cId="2221005776" sldId="300"/>
            <ac:spMk id="2" creationId="{4AA49FC2-ABF9-41FC-A75B-86C88DE933F0}"/>
          </ac:spMkLst>
        </pc:spChg>
        <pc:spChg chg="del mod">
          <ac:chgData name="Matthew Suderman" userId="2709995e-3ea8-4fb0-9b62-eb8034dec529" providerId="ADAL" clId="{266D8BA1-BA73-4002-BC75-459C330210DA}" dt="2021-11-28T21:43:08.241" v="5382" actId="478"/>
          <ac:spMkLst>
            <pc:docMk/>
            <pc:sldMk cId="2221005776" sldId="300"/>
            <ac:spMk id="3" creationId="{FCEF12EF-C390-4B85-BD8C-7D5E56DB7AF7}"/>
          </ac:spMkLst>
        </pc:spChg>
        <pc:spChg chg="add mod ord">
          <ac:chgData name="Matthew Suderman" userId="2709995e-3ea8-4fb0-9b62-eb8034dec529" providerId="ADAL" clId="{266D8BA1-BA73-4002-BC75-459C330210DA}" dt="2021-11-28T21:53:56.155" v="6005" actId="14100"/>
          <ac:spMkLst>
            <pc:docMk/>
            <pc:sldMk cId="2221005776" sldId="300"/>
            <ac:spMk id="4" creationId="{AB95DCF1-B9B5-4555-A85B-6EB4B0F6A53F}"/>
          </ac:spMkLst>
        </pc:spChg>
        <pc:picChg chg="add mod">
          <ac:chgData name="Matthew Suderman" userId="2709995e-3ea8-4fb0-9b62-eb8034dec529" providerId="ADAL" clId="{266D8BA1-BA73-4002-BC75-459C330210DA}" dt="2021-11-28T21:45:02.063" v="5389" actId="14100"/>
          <ac:picMkLst>
            <pc:docMk/>
            <pc:sldMk cId="2221005776" sldId="300"/>
            <ac:picMk id="4098" creationId="{3D8BF956-2127-4D09-8BC2-AFEDD37A323C}"/>
          </ac:picMkLst>
        </pc:picChg>
      </pc:sldChg>
      <pc:sldChg chg="addSp delSp modSp new del mod">
        <pc:chgData name="Matthew Suderman" userId="2709995e-3ea8-4fb0-9b62-eb8034dec529" providerId="ADAL" clId="{266D8BA1-BA73-4002-BC75-459C330210DA}" dt="2021-11-28T21:56:25.362" v="6011" actId="2696"/>
        <pc:sldMkLst>
          <pc:docMk/>
          <pc:sldMk cId="14276993" sldId="301"/>
        </pc:sldMkLst>
        <pc:spChg chg="del">
          <ac:chgData name="Matthew Suderman" userId="2709995e-3ea8-4fb0-9b62-eb8034dec529" providerId="ADAL" clId="{266D8BA1-BA73-4002-BC75-459C330210DA}" dt="2021-11-28T21:56:07.679" v="6007" actId="478"/>
          <ac:spMkLst>
            <pc:docMk/>
            <pc:sldMk cId="14276993" sldId="301"/>
            <ac:spMk id="3" creationId="{709AAFEA-E940-425E-A29E-C3BBDD0CB58D}"/>
          </ac:spMkLst>
        </pc:spChg>
        <pc:picChg chg="add mod">
          <ac:chgData name="Matthew Suderman" userId="2709995e-3ea8-4fb0-9b62-eb8034dec529" providerId="ADAL" clId="{266D8BA1-BA73-4002-BC75-459C330210DA}" dt="2021-11-28T21:56:16.714" v="6010" actId="14100"/>
          <ac:picMkLst>
            <pc:docMk/>
            <pc:sldMk cId="14276993" sldId="301"/>
            <ac:picMk id="5" creationId="{CF4AD3F0-21B0-4B46-9A28-ECDAB452D0E4}"/>
          </ac:picMkLst>
        </pc:picChg>
      </pc:sldChg>
      <pc:sldChg chg="addSp delSp new del mod">
        <pc:chgData name="Matthew Suderman" userId="2709995e-3ea8-4fb0-9b62-eb8034dec529" providerId="ADAL" clId="{266D8BA1-BA73-4002-BC75-459C330210DA}" dt="2021-11-28T22:14:56.969" v="6711" actId="2696"/>
        <pc:sldMkLst>
          <pc:docMk/>
          <pc:sldMk cId="1387509885" sldId="301"/>
        </pc:sldMkLst>
        <pc:spChg chg="add del">
          <ac:chgData name="Matthew Suderman" userId="2709995e-3ea8-4fb0-9b62-eb8034dec529" providerId="ADAL" clId="{266D8BA1-BA73-4002-BC75-459C330210DA}" dt="2021-11-28T21:56:45.597" v="6014" actId="22"/>
          <ac:spMkLst>
            <pc:docMk/>
            <pc:sldMk cId="1387509885" sldId="301"/>
            <ac:spMk id="5" creationId="{DE41A365-58DA-4AC2-9C34-D882430674C5}"/>
          </ac:spMkLst>
        </pc:spChg>
        <pc:picChg chg="add">
          <ac:chgData name="Matthew Suderman" userId="2709995e-3ea8-4fb0-9b62-eb8034dec529" providerId="ADAL" clId="{266D8BA1-BA73-4002-BC75-459C330210DA}" dt="2021-11-28T21:57:20.291" v="6015" actId="22"/>
          <ac:picMkLst>
            <pc:docMk/>
            <pc:sldMk cId="1387509885" sldId="301"/>
            <ac:picMk id="7" creationId="{6A533B7A-989B-46C5-B39D-84E5E91CC1AA}"/>
          </ac:picMkLst>
        </pc:picChg>
      </pc:sldChg>
      <pc:sldChg chg="del">
        <pc:chgData name="Matthew Suderman" userId="2709995e-3ea8-4fb0-9b62-eb8034dec529" providerId="ADAL" clId="{266D8BA1-BA73-4002-BC75-459C330210DA}" dt="2021-11-28T19:32:29.606" v="8" actId="47"/>
        <pc:sldMkLst>
          <pc:docMk/>
          <pc:sldMk cId="4287521953" sldId="301"/>
        </pc:sldMkLst>
      </pc:sldChg>
      <pc:sldChg chg="addSp modSp new mod">
        <pc:chgData name="Matthew Suderman" userId="2709995e-3ea8-4fb0-9b62-eb8034dec529" providerId="ADAL" clId="{266D8BA1-BA73-4002-BC75-459C330210DA}" dt="2021-11-28T23:03:06.901" v="6721" actId="20577"/>
        <pc:sldMkLst>
          <pc:docMk/>
          <pc:sldMk cId="2286190718" sldId="302"/>
        </pc:sldMkLst>
        <pc:spChg chg="mod">
          <ac:chgData name="Matthew Suderman" userId="2709995e-3ea8-4fb0-9b62-eb8034dec529" providerId="ADAL" clId="{266D8BA1-BA73-4002-BC75-459C330210DA}" dt="2021-11-28T23:03:06.901" v="6721" actId="20577"/>
          <ac:spMkLst>
            <pc:docMk/>
            <pc:sldMk cId="2286190718" sldId="302"/>
            <ac:spMk id="2" creationId="{5807985B-530E-402B-9F20-FD280BA1F640}"/>
          </ac:spMkLst>
        </pc:spChg>
        <pc:spChg chg="mod">
          <ac:chgData name="Matthew Suderman" userId="2709995e-3ea8-4fb0-9b62-eb8034dec529" providerId="ADAL" clId="{266D8BA1-BA73-4002-BC75-459C330210DA}" dt="2021-11-28T22:14:48.341" v="6710" actId="20577"/>
          <ac:spMkLst>
            <pc:docMk/>
            <pc:sldMk cId="2286190718" sldId="302"/>
            <ac:spMk id="3" creationId="{BA5A2763-383D-43CD-803B-7757CA5A3AE3}"/>
          </ac:spMkLst>
        </pc:spChg>
        <pc:picChg chg="add mod">
          <ac:chgData name="Matthew Suderman" userId="2709995e-3ea8-4fb0-9b62-eb8034dec529" providerId="ADAL" clId="{266D8BA1-BA73-4002-BC75-459C330210DA}" dt="2021-11-28T22:13:27.150" v="6503" actId="1076"/>
          <ac:picMkLst>
            <pc:docMk/>
            <pc:sldMk cId="2286190718" sldId="302"/>
            <ac:picMk id="5122" creationId="{312E749C-1980-44DD-9846-E1C6BAF0914B}"/>
          </ac:picMkLst>
        </pc:picChg>
      </pc:sldChg>
      <pc:sldChg chg="del">
        <pc:chgData name="Matthew Suderman" userId="2709995e-3ea8-4fb0-9b62-eb8034dec529" providerId="ADAL" clId="{266D8BA1-BA73-4002-BC75-459C330210DA}" dt="2021-11-28T19:32:29.918" v="9" actId="47"/>
        <pc:sldMkLst>
          <pc:docMk/>
          <pc:sldMk cId="2790356196" sldId="302"/>
        </pc:sldMkLst>
      </pc:sldChg>
      <pc:sldChg chg="del">
        <pc:chgData name="Matthew Suderman" userId="2709995e-3ea8-4fb0-9b62-eb8034dec529" providerId="ADAL" clId="{266D8BA1-BA73-4002-BC75-459C330210DA}" dt="2021-11-28T19:32:30.378" v="10" actId="47"/>
        <pc:sldMkLst>
          <pc:docMk/>
          <pc:sldMk cId="460961233" sldId="303"/>
        </pc:sldMkLst>
      </pc:sldChg>
      <pc:sldChg chg="addSp modSp new mod">
        <pc:chgData name="Matthew Suderman" userId="2709995e-3ea8-4fb0-9b62-eb8034dec529" providerId="ADAL" clId="{266D8BA1-BA73-4002-BC75-459C330210DA}" dt="2021-11-28T23:24:46.573" v="7623" actId="20577"/>
        <pc:sldMkLst>
          <pc:docMk/>
          <pc:sldMk cId="2226909434" sldId="303"/>
        </pc:sldMkLst>
        <pc:spChg chg="mod">
          <ac:chgData name="Matthew Suderman" userId="2709995e-3ea8-4fb0-9b62-eb8034dec529" providerId="ADAL" clId="{266D8BA1-BA73-4002-BC75-459C330210DA}" dt="2021-11-28T23:03:42.711" v="6777" actId="20577"/>
          <ac:spMkLst>
            <pc:docMk/>
            <pc:sldMk cId="2226909434" sldId="303"/>
            <ac:spMk id="2" creationId="{A63D0A6B-0892-464F-BA7D-7543D19284D7}"/>
          </ac:spMkLst>
        </pc:spChg>
        <pc:spChg chg="mod">
          <ac:chgData name="Matthew Suderman" userId="2709995e-3ea8-4fb0-9b62-eb8034dec529" providerId="ADAL" clId="{266D8BA1-BA73-4002-BC75-459C330210DA}" dt="2021-11-28T23:24:46.573" v="7623" actId="20577"/>
          <ac:spMkLst>
            <pc:docMk/>
            <pc:sldMk cId="2226909434" sldId="303"/>
            <ac:spMk id="3" creationId="{91AE952D-75B1-4506-A380-336482A38946}"/>
          </ac:spMkLst>
        </pc:spChg>
        <pc:picChg chg="add mod">
          <ac:chgData name="Matthew Suderman" userId="2709995e-3ea8-4fb0-9b62-eb8034dec529" providerId="ADAL" clId="{266D8BA1-BA73-4002-BC75-459C330210DA}" dt="2021-11-28T23:05:07.611" v="6784" actId="1076"/>
          <ac:picMkLst>
            <pc:docMk/>
            <pc:sldMk cId="2226909434" sldId="303"/>
            <ac:picMk id="6146" creationId="{6F2ADCBF-12A7-46CA-A9A6-F93F8976AB95}"/>
          </ac:picMkLst>
        </pc:picChg>
      </pc:sldChg>
      <pc:sldChg chg="del">
        <pc:chgData name="Matthew Suderman" userId="2709995e-3ea8-4fb0-9b62-eb8034dec529" providerId="ADAL" clId="{266D8BA1-BA73-4002-BC75-459C330210DA}" dt="2021-11-28T19:32:30.920" v="11" actId="47"/>
        <pc:sldMkLst>
          <pc:docMk/>
          <pc:sldMk cId="2779894588" sldId="304"/>
        </pc:sldMkLst>
      </pc:sldChg>
    </pc:docChg>
  </pc:docChgLst>
  <pc:docChgLst>
    <pc:chgData name="Matthew Suderman" userId="2709995e-3ea8-4fb0-9b62-eb8034dec529" providerId="ADAL" clId="{4929D89B-CC43-4C41-92A5-3ABC52AE066B}"/>
    <pc:docChg chg="undo custSel addSld delSld modSld sldOrd modMainMaster">
      <pc:chgData name="Matthew Suderman" userId="2709995e-3ea8-4fb0-9b62-eb8034dec529" providerId="ADAL" clId="{4929D89B-CC43-4C41-92A5-3ABC52AE066B}" dt="2021-05-09T23:36:15.162" v="8344" actId="1076"/>
      <pc:docMkLst>
        <pc:docMk/>
      </pc:docMkLst>
      <pc:sldChg chg="modSp mod">
        <pc:chgData name="Matthew Suderman" userId="2709995e-3ea8-4fb0-9b62-eb8034dec529" providerId="ADAL" clId="{4929D89B-CC43-4C41-92A5-3ABC52AE066B}" dt="2021-05-08T21:25:25.709" v="184" actId="20577"/>
        <pc:sldMkLst>
          <pc:docMk/>
          <pc:sldMk cId="0" sldId="288"/>
        </pc:sldMkLst>
        <pc:spChg chg="mod">
          <ac:chgData name="Matthew Suderman" userId="2709995e-3ea8-4fb0-9b62-eb8034dec529" providerId="ADAL" clId="{4929D89B-CC43-4C41-92A5-3ABC52AE066B}" dt="2021-05-08T21:25:25.709" v="184" actId="20577"/>
          <ac:spMkLst>
            <pc:docMk/>
            <pc:sldMk cId="0" sldId="288"/>
            <ac:spMk id="3" creationId="{00000000-0000-0000-0000-000000000000}"/>
          </ac:spMkLst>
        </pc:spChg>
      </pc:sldChg>
      <pc:sldChg chg="addSp delSp modSp mod">
        <pc:chgData name="Matthew Suderman" userId="2709995e-3ea8-4fb0-9b62-eb8034dec529" providerId="ADAL" clId="{4929D89B-CC43-4C41-92A5-3ABC52AE066B}" dt="2021-05-08T22:10:57.577" v="911" actId="1076"/>
        <pc:sldMkLst>
          <pc:docMk/>
          <pc:sldMk cId="1667566917" sldId="318"/>
        </pc:sldMkLst>
        <pc:spChg chg="mod">
          <ac:chgData name="Matthew Suderman" userId="2709995e-3ea8-4fb0-9b62-eb8034dec529" providerId="ADAL" clId="{4929D89B-CC43-4C41-92A5-3ABC52AE066B}" dt="2021-05-08T21:43:49.766" v="201" actId="20577"/>
          <ac:spMkLst>
            <pc:docMk/>
            <pc:sldMk cId="1667566917" sldId="318"/>
            <ac:spMk id="2" creationId="{00000000-0000-0000-0000-000000000000}"/>
          </ac:spMkLst>
        </pc:spChg>
        <pc:spChg chg="del">
          <ac:chgData name="Matthew Suderman" userId="2709995e-3ea8-4fb0-9b62-eb8034dec529" providerId="ADAL" clId="{4929D89B-CC43-4C41-92A5-3ABC52AE066B}" dt="2021-05-08T21:44:02.088" v="202" actId="3680"/>
          <ac:spMkLst>
            <pc:docMk/>
            <pc:sldMk cId="1667566917" sldId="318"/>
            <ac:spMk id="3" creationId="{00000000-0000-0000-0000-000000000000}"/>
          </ac:spMkLst>
        </pc:spChg>
        <pc:graphicFrameChg chg="add mod ord modGraphic">
          <ac:chgData name="Matthew Suderman" userId="2709995e-3ea8-4fb0-9b62-eb8034dec529" providerId="ADAL" clId="{4929D89B-CC43-4C41-92A5-3ABC52AE066B}" dt="2021-05-08T22:10:57.577" v="911" actId="1076"/>
          <ac:graphicFrameMkLst>
            <pc:docMk/>
            <pc:sldMk cId="1667566917" sldId="318"/>
            <ac:graphicFrameMk id="4" creationId="{F534F4DB-5FFD-47BE-B9BC-84765E6BA4F9}"/>
          </ac:graphicFrameMkLst>
        </pc:graphicFrameChg>
      </pc:sldChg>
      <pc:sldChg chg="modSp add mod">
        <pc:chgData name="Matthew Suderman" userId="2709995e-3ea8-4fb0-9b62-eb8034dec529" providerId="ADAL" clId="{4929D89B-CC43-4C41-92A5-3ABC52AE066B}" dt="2021-05-08T22:53:36.518" v="1685" actId="20577"/>
        <pc:sldMkLst>
          <pc:docMk/>
          <pc:sldMk cId="2336004713" sldId="319"/>
        </pc:sldMkLst>
        <pc:spChg chg="mod">
          <ac:chgData name="Matthew Suderman" userId="2709995e-3ea8-4fb0-9b62-eb8034dec529" providerId="ADAL" clId="{4929D89B-CC43-4C41-92A5-3ABC52AE066B}" dt="2021-05-08T21:49:18.135" v="591" actId="20577"/>
          <ac:spMkLst>
            <pc:docMk/>
            <pc:sldMk cId="2336004713" sldId="319"/>
            <ac:spMk id="2" creationId="{00000000-0000-0000-0000-000000000000}"/>
          </ac:spMkLst>
        </pc:spChg>
        <pc:graphicFrameChg chg="mod modGraphic">
          <ac:chgData name="Matthew Suderman" userId="2709995e-3ea8-4fb0-9b62-eb8034dec529" providerId="ADAL" clId="{4929D89B-CC43-4C41-92A5-3ABC52AE066B}" dt="2021-05-08T22:53:36.518" v="1685" actId="20577"/>
          <ac:graphicFrameMkLst>
            <pc:docMk/>
            <pc:sldMk cId="2336004713" sldId="319"/>
            <ac:graphicFrameMk id="4" creationId="{F534F4DB-5FFD-47BE-B9BC-84765E6BA4F9}"/>
          </ac:graphicFrameMkLst>
        </pc:graphicFrameChg>
      </pc:sldChg>
      <pc:sldChg chg="addSp modSp new mod ord modClrScheme modAnim chgLayout">
        <pc:chgData name="Matthew Suderman" userId="2709995e-3ea8-4fb0-9b62-eb8034dec529" providerId="ADAL" clId="{4929D89B-CC43-4C41-92A5-3ABC52AE066B}" dt="2021-05-09T20:33:09.319" v="2492"/>
        <pc:sldMkLst>
          <pc:docMk/>
          <pc:sldMk cId="816193040" sldId="320"/>
        </pc:sldMkLst>
        <pc:spChg chg="mod ord">
          <ac:chgData name="Matthew Suderman" userId="2709995e-3ea8-4fb0-9b62-eb8034dec529" providerId="ADAL" clId="{4929D89B-CC43-4C41-92A5-3ABC52AE066B}" dt="2021-05-08T23:11:59.618" v="1842" actId="20577"/>
          <ac:spMkLst>
            <pc:docMk/>
            <pc:sldMk cId="816193040" sldId="320"/>
            <ac:spMk id="2" creationId="{8238EA50-B781-4F75-B83E-DEFBABA4C919}"/>
          </ac:spMkLst>
        </pc:spChg>
        <pc:spChg chg="mod ord">
          <ac:chgData name="Matthew Suderman" userId="2709995e-3ea8-4fb0-9b62-eb8034dec529" providerId="ADAL" clId="{4929D89B-CC43-4C41-92A5-3ABC52AE066B}" dt="2021-05-09T20:32:08.594" v="2486" actId="113"/>
          <ac:spMkLst>
            <pc:docMk/>
            <pc:sldMk cId="816193040" sldId="320"/>
            <ac:spMk id="3" creationId="{6EFCEF31-A54D-4EC8-9CC8-3E8AFF6778AA}"/>
          </ac:spMkLst>
        </pc:spChg>
        <pc:spChg chg="add mod ord">
          <ac:chgData name="Matthew Suderman" userId="2709995e-3ea8-4fb0-9b62-eb8034dec529" providerId="ADAL" clId="{4929D89B-CC43-4C41-92A5-3ABC52AE066B}" dt="2021-05-09T20:32:22.077" v="2489" actId="20577"/>
          <ac:spMkLst>
            <pc:docMk/>
            <pc:sldMk cId="816193040" sldId="320"/>
            <ac:spMk id="4" creationId="{1C502A0C-F5D0-419A-B089-87B3FA139A23}"/>
          </ac:spMkLst>
        </pc:spChg>
        <pc:picChg chg="add mod">
          <ac:chgData name="Matthew Suderman" userId="2709995e-3ea8-4fb0-9b62-eb8034dec529" providerId="ADAL" clId="{4929D89B-CC43-4C41-92A5-3ABC52AE066B}" dt="2021-05-08T23:23:37.903" v="1896"/>
          <ac:picMkLst>
            <pc:docMk/>
            <pc:sldMk cId="816193040" sldId="320"/>
            <ac:picMk id="1026" creationId="{9CF13C15-4CA1-4012-B1AD-71CAA507D139}"/>
          </ac:picMkLst>
        </pc:picChg>
      </pc:sldChg>
      <pc:sldChg chg="addSp delSp modSp new mod modClrScheme chgLayout">
        <pc:chgData name="Matthew Suderman" userId="2709995e-3ea8-4fb0-9b62-eb8034dec529" providerId="ADAL" clId="{4929D89B-CC43-4C41-92A5-3ABC52AE066B}" dt="2021-05-08T23:38:53.926" v="2213" actId="20577"/>
        <pc:sldMkLst>
          <pc:docMk/>
          <pc:sldMk cId="141314306" sldId="321"/>
        </pc:sldMkLst>
        <pc:spChg chg="del mod ord">
          <ac:chgData name="Matthew Suderman" userId="2709995e-3ea8-4fb0-9b62-eb8034dec529" providerId="ADAL" clId="{4929D89B-CC43-4C41-92A5-3ABC52AE066B}" dt="2021-05-08T23:25:57.544" v="1898" actId="700"/>
          <ac:spMkLst>
            <pc:docMk/>
            <pc:sldMk cId="141314306" sldId="321"/>
            <ac:spMk id="2" creationId="{D3557007-DB39-4428-84BC-441E8E15A34D}"/>
          </ac:spMkLst>
        </pc:spChg>
        <pc:spChg chg="del mod ord">
          <ac:chgData name="Matthew Suderman" userId="2709995e-3ea8-4fb0-9b62-eb8034dec529" providerId="ADAL" clId="{4929D89B-CC43-4C41-92A5-3ABC52AE066B}" dt="2021-05-08T23:25:57.544" v="1898" actId="700"/>
          <ac:spMkLst>
            <pc:docMk/>
            <pc:sldMk cId="141314306" sldId="321"/>
            <ac:spMk id="3" creationId="{2FC44F85-ED58-471D-AF4B-8A5200436580}"/>
          </ac:spMkLst>
        </pc:spChg>
        <pc:spChg chg="del">
          <ac:chgData name="Matthew Suderman" userId="2709995e-3ea8-4fb0-9b62-eb8034dec529" providerId="ADAL" clId="{4929D89B-CC43-4C41-92A5-3ABC52AE066B}" dt="2021-05-08T23:25:57.544" v="1898" actId="700"/>
          <ac:spMkLst>
            <pc:docMk/>
            <pc:sldMk cId="141314306" sldId="321"/>
            <ac:spMk id="4" creationId="{4AB1A330-F65F-4A5C-A797-9064C76B7376}"/>
          </ac:spMkLst>
        </pc:spChg>
        <pc:spChg chg="add mod ord">
          <ac:chgData name="Matthew Suderman" userId="2709995e-3ea8-4fb0-9b62-eb8034dec529" providerId="ADAL" clId="{4929D89B-CC43-4C41-92A5-3ABC52AE066B}" dt="2021-05-08T23:26:05.307" v="1925" actId="20577"/>
          <ac:spMkLst>
            <pc:docMk/>
            <pc:sldMk cId="141314306" sldId="321"/>
            <ac:spMk id="5" creationId="{8AAFEA23-6A2F-4028-85F5-934A467EC70A}"/>
          </ac:spMkLst>
        </pc:spChg>
        <pc:spChg chg="add del mod ord">
          <ac:chgData name="Matthew Suderman" userId="2709995e-3ea8-4fb0-9b62-eb8034dec529" providerId="ADAL" clId="{4929D89B-CC43-4C41-92A5-3ABC52AE066B}" dt="2021-05-08T23:28:14.135" v="1932" actId="22"/>
          <ac:spMkLst>
            <pc:docMk/>
            <pc:sldMk cId="141314306" sldId="321"/>
            <ac:spMk id="6" creationId="{EE547C99-8C4B-4F34-844F-9F2E9BE43200}"/>
          </ac:spMkLst>
        </pc:spChg>
        <pc:spChg chg="add del mod">
          <ac:chgData name="Matthew Suderman" userId="2709995e-3ea8-4fb0-9b62-eb8034dec529" providerId="ADAL" clId="{4929D89B-CC43-4C41-92A5-3ABC52AE066B}" dt="2021-05-08T23:29:31.754" v="1939" actId="478"/>
          <ac:spMkLst>
            <pc:docMk/>
            <pc:sldMk cId="141314306" sldId="321"/>
            <ac:spMk id="14" creationId="{EF5EB1F0-84A3-4E90-A48C-27CF1408CF2C}"/>
          </ac:spMkLst>
        </pc:spChg>
        <pc:spChg chg="add mod">
          <ac:chgData name="Matthew Suderman" userId="2709995e-3ea8-4fb0-9b62-eb8034dec529" providerId="ADAL" clId="{4929D89B-CC43-4C41-92A5-3ABC52AE066B}" dt="2021-05-08T23:38:53.926" v="2213" actId="20577"/>
          <ac:spMkLst>
            <pc:docMk/>
            <pc:sldMk cId="141314306" sldId="321"/>
            <ac:spMk id="18" creationId="{301FF7EE-0ADF-439B-A3CF-580446870B27}"/>
          </ac:spMkLst>
        </pc:spChg>
        <pc:picChg chg="add del mod ord">
          <ac:chgData name="Matthew Suderman" userId="2709995e-3ea8-4fb0-9b62-eb8034dec529" providerId="ADAL" clId="{4929D89B-CC43-4C41-92A5-3ABC52AE066B}" dt="2021-05-08T23:26:39.971" v="1929" actId="22"/>
          <ac:picMkLst>
            <pc:docMk/>
            <pc:sldMk cId="141314306" sldId="321"/>
            <ac:picMk id="8" creationId="{CAE063AF-FE4F-4A5F-97D8-47B2E9DB504A}"/>
          </ac:picMkLst>
        </pc:picChg>
        <pc:picChg chg="add del mod ord">
          <ac:chgData name="Matthew Suderman" userId="2709995e-3ea8-4fb0-9b62-eb8034dec529" providerId="ADAL" clId="{4929D89B-CC43-4C41-92A5-3ABC52AE066B}" dt="2021-05-08T23:27:14.505" v="1931" actId="22"/>
          <ac:picMkLst>
            <pc:docMk/>
            <pc:sldMk cId="141314306" sldId="321"/>
            <ac:picMk id="10" creationId="{84B87E6B-C0A0-4A08-BFEB-C9C00CF529A1}"/>
          </ac:picMkLst>
        </pc:picChg>
        <pc:picChg chg="add del mod ord">
          <ac:chgData name="Matthew Suderman" userId="2709995e-3ea8-4fb0-9b62-eb8034dec529" providerId="ADAL" clId="{4929D89B-CC43-4C41-92A5-3ABC52AE066B}" dt="2021-05-08T23:29:27.352" v="1938" actId="478"/>
          <ac:picMkLst>
            <pc:docMk/>
            <pc:sldMk cId="141314306" sldId="321"/>
            <ac:picMk id="12" creationId="{05A4FFE4-2012-43B7-9919-7D73B256D92C}"/>
          </ac:picMkLst>
        </pc:picChg>
        <pc:picChg chg="add del mod">
          <ac:chgData name="Matthew Suderman" userId="2709995e-3ea8-4fb0-9b62-eb8034dec529" providerId="ADAL" clId="{4929D89B-CC43-4C41-92A5-3ABC52AE066B}" dt="2021-05-08T23:26:20.652" v="1927"/>
          <ac:picMkLst>
            <pc:docMk/>
            <pc:sldMk cId="141314306" sldId="321"/>
            <ac:picMk id="2050" creationId="{2AE38787-5120-48F9-9E85-05D46D506781}"/>
          </ac:picMkLst>
        </pc:picChg>
        <pc:picChg chg="add mod">
          <ac:chgData name="Matthew Suderman" userId="2709995e-3ea8-4fb0-9b62-eb8034dec529" providerId="ADAL" clId="{4929D89B-CC43-4C41-92A5-3ABC52AE066B}" dt="2021-05-08T23:37:12.437" v="1988" actId="1036"/>
          <ac:picMkLst>
            <pc:docMk/>
            <pc:sldMk cId="141314306" sldId="321"/>
            <ac:picMk id="2052" creationId="{0E22FE60-72A6-4689-BEB6-1C05C968300A}"/>
          </ac:picMkLst>
        </pc:picChg>
      </pc:sldChg>
      <pc:sldChg chg="addSp modSp new mod">
        <pc:chgData name="Matthew Suderman" userId="2709995e-3ea8-4fb0-9b62-eb8034dec529" providerId="ADAL" clId="{4929D89B-CC43-4C41-92A5-3ABC52AE066B}" dt="2021-05-08T23:50:47.122" v="2326" actId="14100"/>
        <pc:sldMkLst>
          <pc:docMk/>
          <pc:sldMk cId="895679400" sldId="322"/>
        </pc:sldMkLst>
        <pc:spChg chg="mod">
          <ac:chgData name="Matthew Suderman" userId="2709995e-3ea8-4fb0-9b62-eb8034dec529" providerId="ADAL" clId="{4929D89B-CC43-4C41-92A5-3ABC52AE066B}" dt="2021-05-08T23:41:06.926" v="2273" actId="20577"/>
          <ac:spMkLst>
            <pc:docMk/>
            <pc:sldMk cId="895679400" sldId="322"/>
            <ac:spMk id="2" creationId="{CB996505-222F-475B-971A-B2755697B6AB}"/>
          </ac:spMkLst>
        </pc:spChg>
        <pc:spChg chg="mod">
          <ac:chgData name="Matthew Suderman" userId="2709995e-3ea8-4fb0-9b62-eb8034dec529" providerId="ADAL" clId="{4929D89B-CC43-4C41-92A5-3ABC52AE066B}" dt="2021-05-08T23:50:47.122" v="2326" actId="14100"/>
          <ac:spMkLst>
            <pc:docMk/>
            <pc:sldMk cId="895679400" sldId="322"/>
            <ac:spMk id="3" creationId="{AE46E155-C119-4448-A3B3-673593A43676}"/>
          </ac:spMkLst>
        </pc:spChg>
        <pc:spChg chg="add mod">
          <ac:chgData name="Matthew Suderman" userId="2709995e-3ea8-4fb0-9b62-eb8034dec529" providerId="ADAL" clId="{4929D89B-CC43-4C41-92A5-3ABC52AE066B}" dt="2021-05-08T23:50:37.502" v="2324" actId="1037"/>
          <ac:spMkLst>
            <pc:docMk/>
            <pc:sldMk cId="895679400" sldId="322"/>
            <ac:spMk id="7" creationId="{FF678843-F203-47A5-ADB4-014B37152AF5}"/>
          </ac:spMkLst>
        </pc:spChg>
        <pc:picChg chg="add mod">
          <ac:chgData name="Matthew Suderman" userId="2709995e-3ea8-4fb0-9b62-eb8034dec529" providerId="ADAL" clId="{4929D89B-CC43-4C41-92A5-3ABC52AE066B}" dt="2021-05-08T23:50:37.502" v="2324" actId="1037"/>
          <ac:picMkLst>
            <pc:docMk/>
            <pc:sldMk cId="895679400" sldId="322"/>
            <ac:picMk id="3074" creationId="{A60F2464-6A3C-4145-881A-1514B2E7AE01}"/>
          </ac:picMkLst>
        </pc:picChg>
        <pc:picChg chg="add mod">
          <ac:chgData name="Matthew Suderman" userId="2709995e-3ea8-4fb0-9b62-eb8034dec529" providerId="ADAL" clId="{4929D89B-CC43-4C41-92A5-3ABC52AE066B}" dt="2021-05-08T23:50:37.502" v="2324" actId="1037"/>
          <ac:picMkLst>
            <pc:docMk/>
            <pc:sldMk cId="895679400" sldId="322"/>
            <ac:picMk id="3076" creationId="{5F87700E-D95C-48C1-A3D3-8DAA7AB0EA30}"/>
          </ac:picMkLst>
        </pc:picChg>
      </pc:sldChg>
      <pc:sldChg chg="addSp delSp modSp new mod ord">
        <pc:chgData name="Matthew Suderman" userId="2709995e-3ea8-4fb0-9b62-eb8034dec529" providerId="ADAL" clId="{4929D89B-CC43-4C41-92A5-3ABC52AE066B}" dt="2021-05-09T20:29:09.508" v="2446"/>
        <pc:sldMkLst>
          <pc:docMk/>
          <pc:sldMk cId="701847933" sldId="323"/>
        </pc:sldMkLst>
        <pc:spChg chg="mod">
          <ac:chgData name="Matthew Suderman" userId="2709995e-3ea8-4fb0-9b62-eb8034dec529" providerId="ADAL" clId="{4929D89B-CC43-4C41-92A5-3ABC52AE066B}" dt="2021-05-08T23:51:40.460" v="2388" actId="20577"/>
          <ac:spMkLst>
            <pc:docMk/>
            <pc:sldMk cId="701847933" sldId="323"/>
            <ac:spMk id="2" creationId="{92109A3A-E10B-41FE-9947-5837639AF7FC}"/>
          </ac:spMkLst>
        </pc:spChg>
        <pc:spChg chg="mod">
          <ac:chgData name="Matthew Suderman" userId="2709995e-3ea8-4fb0-9b62-eb8034dec529" providerId="ADAL" clId="{4929D89B-CC43-4C41-92A5-3ABC52AE066B}" dt="2021-05-08T23:54:49.117" v="2399" actId="1076"/>
          <ac:spMkLst>
            <pc:docMk/>
            <pc:sldMk cId="701847933" sldId="323"/>
            <ac:spMk id="3" creationId="{308A18B3-CA9E-4907-BFB7-27C472D98F22}"/>
          </ac:spMkLst>
        </pc:spChg>
        <pc:spChg chg="add del mod">
          <ac:chgData name="Matthew Suderman" userId="2709995e-3ea8-4fb0-9b62-eb8034dec529" providerId="ADAL" clId="{4929D89B-CC43-4C41-92A5-3ABC52AE066B}" dt="2021-05-08T23:57:16.715" v="2404" actId="478"/>
          <ac:spMkLst>
            <pc:docMk/>
            <pc:sldMk cId="701847933" sldId="323"/>
            <ac:spMk id="6" creationId="{8E7FD320-2887-4BDD-AF45-DD7A37ABFBD7}"/>
          </ac:spMkLst>
        </pc:spChg>
        <pc:spChg chg="add mod">
          <ac:chgData name="Matthew Suderman" userId="2709995e-3ea8-4fb0-9b62-eb8034dec529" providerId="ADAL" clId="{4929D89B-CC43-4C41-92A5-3ABC52AE066B}" dt="2021-05-09T00:00:29.796" v="2442" actId="1076"/>
          <ac:spMkLst>
            <pc:docMk/>
            <pc:sldMk cId="701847933" sldId="323"/>
            <ac:spMk id="11" creationId="{91DB470B-AD26-415E-B03D-3E607987F598}"/>
          </ac:spMkLst>
        </pc:spChg>
        <pc:picChg chg="add mod">
          <ac:chgData name="Matthew Suderman" userId="2709995e-3ea8-4fb0-9b62-eb8034dec529" providerId="ADAL" clId="{4929D89B-CC43-4C41-92A5-3ABC52AE066B}" dt="2021-05-09T00:00:15.371" v="2439" actId="14100"/>
          <ac:picMkLst>
            <pc:docMk/>
            <pc:sldMk cId="701847933" sldId="323"/>
            <ac:picMk id="7" creationId="{B81E2B71-B1FF-4E5C-9B03-00B9C50E8EF9}"/>
          </ac:picMkLst>
        </pc:picChg>
        <pc:picChg chg="add mod">
          <ac:chgData name="Matthew Suderman" userId="2709995e-3ea8-4fb0-9b62-eb8034dec529" providerId="ADAL" clId="{4929D89B-CC43-4C41-92A5-3ABC52AE066B}" dt="2021-05-09T00:00:23.027" v="2441" actId="1037"/>
          <ac:picMkLst>
            <pc:docMk/>
            <pc:sldMk cId="701847933" sldId="323"/>
            <ac:picMk id="9" creationId="{B1B5677A-8D2D-4F45-9F0C-112E0C00E0C6}"/>
          </ac:picMkLst>
        </pc:picChg>
        <pc:picChg chg="add mod">
          <ac:chgData name="Matthew Suderman" userId="2709995e-3ea8-4fb0-9b62-eb8034dec529" providerId="ADAL" clId="{4929D89B-CC43-4C41-92A5-3ABC52AE066B}" dt="2021-05-09T00:00:23.027" v="2441" actId="1037"/>
          <ac:picMkLst>
            <pc:docMk/>
            <pc:sldMk cId="701847933" sldId="323"/>
            <ac:picMk id="4098" creationId="{17CCA2BF-0595-417B-8C4D-FFF9E310ADD7}"/>
          </ac:picMkLst>
        </pc:picChg>
      </pc:sldChg>
      <pc:sldChg chg="addSp delSp modSp new mod modClrScheme chgLayout">
        <pc:chgData name="Matthew Suderman" userId="2709995e-3ea8-4fb0-9b62-eb8034dec529" providerId="ADAL" clId="{4929D89B-CC43-4C41-92A5-3ABC52AE066B}" dt="2021-05-09T20:56:16.230" v="3575" actId="20577"/>
        <pc:sldMkLst>
          <pc:docMk/>
          <pc:sldMk cId="139685370" sldId="324"/>
        </pc:sldMkLst>
        <pc:spChg chg="mod ord">
          <ac:chgData name="Matthew Suderman" userId="2709995e-3ea8-4fb0-9b62-eb8034dec529" providerId="ADAL" clId="{4929D89B-CC43-4C41-92A5-3ABC52AE066B}" dt="2021-05-09T20:55:09.542" v="3522" actId="20577"/>
          <ac:spMkLst>
            <pc:docMk/>
            <pc:sldMk cId="139685370" sldId="324"/>
            <ac:spMk id="2" creationId="{1221262A-B670-4C9A-BE6F-D31E2E93F4DA}"/>
          </ac:spMkLst>
        </pc:spChg>
        <pc:spChg chg="del mod ord">
          <ac:chgData name="Matthew Suderman" userId="2709995e-3ea8-4fb0-9b62-eb8034dec529" providerId="ADAL" clId="{4929D89B-CC43-4C41-92A5-3ABC52AE066B}" dt="2021-05-09T20:32:51.592" v="2490" actId="700"/>
          <ac:spMkLst>
            <pc:docMk/>
            <pc:sldMk cId="139685370" sldId="324"/>
            <ac:spMk id="3" creationId="{BBB65043-9972-4C96-88C1-A29747E0518F}"/>
          </ac:spMkLst>
        </pc:spChg>
        <pc:spChg chg="del">
          <ac:chgData name="Matthew Suderman" userId="2709995e-3ea8-4fb0-9b62-eb8034dec529" providerId="ADAL" clId="{4929D89B-CC43-4C41-92A5-3ABC52AE066B}" dt="2021-05-09T20:32:51.592" v="2490" actId="700"/>
          <ac:spMkLst>
            <pc:docMk/>
            <pc:sldMk cId="139685370" sldId="324"/>
            <ac:spMk id="4" creationId="{345222DA-277A-4B20-8EFB-A64ED81832A3}"/>
          </ac:spMkLst>
        </pc:spChg>
        <pc:spChg chg="add mod ord">
          <ac:chgData name="Matthew Suderman" userId="2709995e-3ea8-4fb0-9b62-eb8034dec529" providerId="ADAL" clId="{4929D89B-CC43-4C41-92A5-3ABC52AE066B}" dt="2021-05-09T20:56:16.230" v="3575" actId="20577"/>
          <ac:spMkLst>
            <pc:docMk/>
            <pc:sldMk cId="139685370" sldId="324"/>
            <ac:spMk id="5" creationId="{ED9FB1F5-0521-41F7-A6BB-E95FB8CE2AE1}"/>
          </ac:spMkLst>
        </pc:spChg>
      </pc:sldChg>
      <pc:sldChg chg="addSp delSp modSp new mod modClrScheme chgLayout">
        <pc:chgData name="Matthew Suderman" userId="2709995e-3ea8-4fb0-9b62-eb8034dec529" providerId="ADAL" clId="{4929D89B-CC43-4C41-92A5-3ABC52AE066B}" dt="2021-05-09T23:36:15.162" v="8344" actId="1076"/>
        <pc:sldMkLst>
          <pc:docMk/>
          <pc:sldMk cId="4218096725" sldId="325"/>
        </pc:sldMkLst>
        <pc:spChg chg="mod ord">
          <ac:chgData name="Matthew Suderman" userId="2709995e-3ea8-4fb0-9b62-eb8034dec529" providerId="ADAL" clId="{4929D89B-CC43-4C41-92A5-3ABC52AE066B}" dt="2021-05-09T22:45:11.022" v="7067" actId="20577"/>
          <ac:spMkLst>
            <pc:docMk/>
            <pc:sldMk cId="4218096725" sldId="325"/>
            <ac:spMk id="2" creationId="{8925F703-9851-4FE7-AD37-FF7C209B9664}"/>
          </ac:spMkLst>
        </pc:spChg>
        <pc:spChg chg="del mod ord">
          <ac:chgData name="Matthew Suderman" userId="2709995e-3ea8-4fb0-9b62-eb8034dec529" providerId="ADAL" clId="{4929D89B-CC43-4C41-92A5-3ABC52AE066B}" dt="2021-05-09T20:32:56.184" v="2491" actId="700"/>
          <ac:spMkLst>
            <pc:docMk/>
            <pc:sldMk cId="4218096725" sldId="325"/>
            <ac:spMk id="3" creationId="{C8633002-85CD-4179-8DC2-7C326E79C4F1}"/>
          </ac:spMkLst>
        </pc:spChg>
        <pc:spChg chg="del">
          <ac:chgData name="Matthew Suderman" userId="2709995e-3ea8-4fb0-9b62-eb8034dec529" providerId="ADAL" clId="{4929D89B-CC43-4C41-92A5-3ABC52AE066B}" dt="2021-05-09T20:32:56.184" v="2491" actId="700"/>
          <ac:spMkLst>
            <pc:docMk/>
            <pc:sldMk cId="4218096725" sldId="325"/>
            <ac:spMk id="4" creationId="{978C9FDF-78C7-4115-8E95-3D47F5C67E96}"/>
          </ac:spMkLst>
        </pc:spChg>
        <pc:spChg chg="add mod ord">
          <ac:chgData name="Matthew Suderman" userId="2709995e-3ea8-4fb0-9b62-eb8034dec529" providerId="ADAL" clId="{4929D89B-CC43-4C41-92A5-3ABC52AE066B}" dt="2021-05-09T23:36:10.349" v="8343" actId="20577"/>
          <ac:spMkLst>
            <pc:docMk/>
            <pc:sldMk cId="4218096725" sldId="325"/>
            <ac:spMk id="5" creationId="{61C2349A-F397-49C4-8639-6ADA60C2CEC3}"/>
          </ac:spMkLst>
        </pc:spChg>
        <pc:picChg chg="add mod">
          <ac:chgData name="Matthew Suderman" userId="2709995e-3ea8-4fb0-9b62-eb8034dec529" providerId="ADAL" clId="{4929D89B-CC43-4C41-92A5-3ABC52AE066B}" dt="2021-05-09T23:36:15.162" v="8344" actId="1076"/>
          <ac:picMkLst>
            <pc:docMk/>
            <pc:sldMk cId="4218096725" sldId="325"/>
            <ac:picMk id="9218" creationId="{60B6E4EA-9C9A-45CA-AA62-4DED85A3F4AE}"/>
          </ac:picMkLst>
        </pc:picChg>
      </pc:sldChg>
      <pc:sldChg chg="addSp delSp modSp new mod">
        <pc:chgData name="Matthew Suderman" userId="2709995e-3ea8-4fb0-9b62-eb8034dec529" providerId="ADAL" clId="{4929D89B-CC43-4C41-92A5-3ABC52AE066B}" dt="2021-05-09T21:38:49.334" v="4184" actId="20577"/>
        <pc:sldMkLst>
          <pc:docMk/>
          <pc:sldMk cId="509286688" sldId="326"/>
        </pc:sldMkLst>
        <pc:spChg chg="mod">
          <ac:chgData name="Matthew Suderman" userId="2709995e-3ea8-4fb0-9b62-eb8034dec529" providerId="ADAL" clId="{4929D89B-CC43-4C41-92A5-3ABC52AE066B}" dt="2021-05-09T21:38:49.334" v="4184" actId="20577"/>
          <ac:spMkLst>
            <pc:docMk/>
            <pc:sldMk cId="509286688" sldId="326"/>
            <ac:spMk id="2" creationId="{2B0B872B-AA52-4B0D-BDFB-8F0805D5BF75}"/>
          </ac:spMkLst>
        </pc:spChg>
        <pc:spChg chg="del">
          <ac:chgData name="Matthew Suderman" userId="2709995e-3ea8-4fb0-9b62-eb8034dec529" providerId="ADAL" clId="{4929D89B-CC43-4C41-92A5-3ABC52AE066B}" dt="2021-05-09T21:06:54.249" v="3629" actId="478"/>
          <ac:spMkLst>
            <pc:docMk/>
            <pc:sldMk cId="509286688" sldId="326"/>
            <ac:spMk id="3" creationId="{8C85C7BC-835A-4A92-905B-E5796F546549}"/>
          </ac:spMkLst>
        </pc:spChg>
        <pc:spChg chg="add mod">
          <ac:chgData name="Matthew Suderman" userId="2709995e-3ea8-4fb0-9b62-eb8034dec529" providerId="ADAL" clId="{4929D89B-CC43-4C41-92A5-3ABC52AE066B}" dt="2021-05-09T21:15:23.160" v="3715" actId="20577"/>
          <ac:spMkLst>
            <pc:docMk/>
            <pc:sldMk cId="509286688" sldId="326"/>
            <ac:spMk id="4" creationId="{E9F55EBF-0620-4663-9479-56A49CE19BED}"/>
          </ac:spMkLst>
        </pc:spChg>
        <pc:spChg chg="add mod">
          <ac:chgData name="Matthew Suderman" userId="2709995e-3ea8-4fb0-9b62-eb8034dec529" providerId="ADAL" clId="{4929D89B-CC43-4C41-92A5-3ABC52AE066B}" dt="2021-05-09T21:15:27.655" v="3717" actId="20577"/>
          <ac:spMkLst>
            <pc:docMk/>
            <pc:sldMk cId="509286688" sldId="326"/>
            <ac:spMk id="7" creationId="{41FE48D6-535E-4574-9D76-61F5E984A3D3}"/>
          </ac:spMkLst>
        </pc:spChg>
        <pc:spChg chg="add mod">
          <ac:chgData name="Matthew Suderman" userId="2709995e-3ea8-4fb0-9b62-eb8034dec529" providerId="ADAL" clId="{4929D89B-CC43-4C41-92A5-3ABC52AE066B}" dt="2021-05-09T21:16:59.770" v="3799" actId="113"/>
          <ac:spMkLst>
            <pc:docMk/>
            <pc:sldMk cId="509286688" sldId="326"/>
            <ac:spMk id="9" creationId="{1C416C93-1F31-4658-BCFD-B2325313A8AC}"/>
          </ac:spMkLst>
        </pc:spChg>
        <pc:spChg chg="add mod">
          <ac:chgData name="Matthew Suderman" userId="2709995e-3ea8-4fb0-9b62-eb8034dec529" providerId="ADAL" clId="{4929D89B-CC43-4C41-92A5-3ABC52AE066B}" dt="2021-05-09T21:18:43.530" v="4008" actId="313"/>
          <ac:spMkLst>
            <pc:docMk/>
            <pc:sldMk cId="509286688" sldId="326"/>
            <ac:spMk id="10" creationId="{211DC2F6-F44F-4C60-AE32-87359A4779EF}"/>
          </ac:spMkLst>
        </pc:spChg>
        <pc:spChg chg="add mod">
          <ac:chgData name="Matthew Suderman" userId="2709995e-3ea8-4fb0-9b62-eb8034dec529" providerId="ADAL" clId="{4929D89B-CC43-4C41-92A5-3ABC52AE066B}" dt="2021-05-09T21:20:19.269" v="4052" actId="1076"/>
          <ac:spMkLst>
            <pc:docMk/>
            <pc:sldMk cId="509286688" sldId="326"/>
            <ac:spMk id="11" creationId="{4A70BCA0-5699-4A53-84F8-E44912C422EE}"/>
          </ac:spMkLst>
        </pc:spChg>
        <pc:spChg chg="add mod">
          <ac:chgData name="Matthew Suderman" userId="2709995e-3ea8-4fb0-9b62-eb8034dec529" providerId="ADAL" clId="{4929D89B-CC43-4C41-92A5-3ABC52AE066B}" dt="2021-05-09T21:21:51.934" v="4089" actId="20577"/>
          <ac:spMkLst>
            <pc:docMk/>
            <pc:sldMk cId="509286688" sldId="326"/>
            <ac:spMk id="13" creationId="{3C8BD110-ED60-4820-A9C0-DC375AC7BBB3}"/>
          </ac:spMkLst>
        </pc:spChg>
        <pc:picChg chg="add mod">
          <ac:chgData name="Matthew Suderman" userId="2709995e-3ea8-4fb0-9b62-eb8034dec529" providerId="ADAL" clId="{4929D89B-CC43-4C41-92A5-3ABC52AE066B}" dt="2021-05-09T21:14:55.151" v="3702" actId="1036"/>
          <ac:picMkLst>
            <pc:docMk/>
            <pc:sldMk cId="509286688" sldId="326"/>
            <ac:picMk id="5122" creationId="{4951739E-B532-44F8-B4F9-38FADBA22838}"/>
          </ac:picMkLst>
        </pc:picChg>
        <pc:picChg chg="add mod">
          <ac:chgData name="Matthew Suderman" userId="2709995e-3ea8-4fb0-9b62-eb8034dec529" providerId="ADAL" clId="{4929D89B-CC43-4C41-92A5-3ABC52AE066B}" dt="2021-05-09T21:15:11.862" v="3709" actId="1035"/>
          <ac:picMkLst>
            <pc:docMk/>
            <pc:sldMk cId="509286688" sldId="326"/>
            <ac:picMk id="5124" creationId="{AEF71CC3-3EE3-4493-A000-AD2B039EFF33}"/>
          </ac:picMkLst>
        </pc:picChg>
        <pc:picChg chg="add mod">
          <ac:chgData name="Matthew Suderman" userId="2709995e-3ea8-4fb0-9b62-eb8034dec529" providerId="ADAL" clId="{4929D89B-CC43-4C41-92A5-3ABC52AE066B}" dt="2021-05-09T21:20:32.901" v="4056" actId="1076"/>
          <ac:picMkLst>
            <pc:docMk/>
            <pc:sldMk cId="509286688" sldId="326"/>
            <ac:picMk id="5126" creationId="{5826858D-AC9E-4920-8574-0E0A3925F08B}"/>
          </ac:picMkLst>
        </pc:picChg>
      </pc:sldChg>
      <pc:sldChg chg="addSp delSp modSp new mod">
        <pc:chgData name="Matthew Suderman" userId="2709995e-3ea8-4fb0-9b62-eb8034dec529" providerId="ADAL" clId="{4929D89B-CC43-4C41-92A5-3ABC52AE066B}" dt="2021-05-09T21:46:55.593" v="4589" actId="1038"/>
        <pc:sldMkLst>
          <pc:docMk/>
          <pc:sldMk cId="4212410690" sldId="327"/>
        </pc:sldMkLst>
        <pc:spChg chg="mod">
          <ac:chgData name="Matthew Suderman" userId="2709995e-3ea8-4fb0-9b62-eb8034dec529" providerId="ADAL" clId="{4929D89B-CC43-4C41-92A5-3ABC52AE066B}" dt="2021-05-09T21:38:53.596" v="4190" actId="20577"/>
          <ac:spMkLst>
            <pc:docMk/>
            <pc:sldMk cId="4212410690" sldId="327"/>
            <ac:spMk id="2" creationId="{BFF26262-655E-405F-BF25-0BD14DFB0BF3}"/>
          </ac:spMkLst>
        </pc:spChg>
        <pc:spChg chg="del">
          <ac:chgData name="Matthew Suderman" userId="2709995e-3ea8-4fb0-9b62-eb8034dec529" providerId="ADAL" clId="{4929D89B-CC43-4C41-92A5-3ABC52AE066B}" dt="2021-05-09T21:22:32.817" v="4091" actId="478"/>
          <ac:spMkLst>
            <pc:docMk/>
            <pc:sldMk cId="4212410690" sldId="327"/>
            <ac:spMk id="3" creationId="{0E6A8414-AB26-4D2A-B4FF-510667BAB3B0}"/>
          </ac:spMkLst>
        </pc:spChg>
        <pc:spChg chg="add mod">
          <ac:chgData name="Matthew Suderman" userId="2709995e-3ea8-4fb0-9b62-eb8034dec529" providerId="ADAL" clId="{4929D89B-CC43-4C41-92A5-3ABC52AE066B}" dt="2021-05-09T21:46:55.593" v="4589" actId="1038"/>
          <ac:spMkLst>
            <pc:docMk/>
            <pc:sldMk cId="4212410690" sldId="327"/>
            <ac:spMk id="10" creationId="{34E95C98-8D72-4BD5-9285-4A24B998AC1F}"/>
          </ac:spMkLst>
        </pc:spChg>
        <pc:spChg chg="add mod">
          <ac:chgData name="Matthew Suderman" userId="2709995e-3ea8-4fb0-9b62-eb8034dec529" providerId="ADAL" clId="{4929D89B-CC43-4C41-92A5-3ABC52AE066B}" dt="2021-05-09T21:46:55.593" v="4589" actId="1038"/>
          <ac:spMkLst>
            <pc:docMk/>
            <pc:sldMk cId="4212410690" sldId="327"/>
            <ac:spMk id="11" creationId="{BF4E871C-FE79-4187-8D91-17E07A078D9C}"/>
          </ac:spMkLst>
        </pc:spChg>
        <pc:spChg chg="add mod">
          <ac:chgData name="Matthew Suderman" userId="2709995e-3ea8-4fb0-9b62-eb8034dec529" providerId="ADAL" clId="{4929D89B-CC43-4C41-92A5-3ABC52AE066B}" dt="2021-05-09T21:46:55.593" v="4589" actId="1038"/>
          <ac:spMkLst>
            <pc:docMk/>
            <pc:sldMk cId="4212410690" sldId="327"/>
            <ac:spMk id="12" creationId="{AF225118-ADA7-4819-9ADF-B602370C085D}"/>
          </ac:spMkLst>
        </pc:spChg>
        <pc:spChg chg="add mod">
          <ac:chgData name="Matthew Suderman" userId="2709995e-3ea8-4fb0-9b62-eb8034dec529" providerId="ADAL" clId="{4929D89B-CC43-4C41-92A5-3ABC52AE066B}" dt="2021-05-09T21:46:55.593" v="4589" actId="1038"/>
          <ac:spMkLst>
            <pc:docMk/>
            <pc:sldMk cId="4212410690" sldId="327"/>
            <ac:spMk id="13" creationId="{2C089E31-C5CC-493C-A0B4-8D729A186FA9}"/>
          </ac:spMkLst>
        </pc:spChg>
        <pc:spChg chg="add mod">
          <ac:chgData name="Matthew Suderman" userId="2709995e-3ea8-4fb0-9b62-eb8034dec529" providerId="ADAL" clId="{4929D89B-CC43-4C41-92A5-3ABC52AE066B}" dt="2021-05-09T21:46:55.593" v="4589" actId="1038"/>
          <ac:spMkLst>
            <pc:docMk/>
            <pc:sldMk cId="4212410690" sldId="327"/>
            <ac:spMk id="14" creationId="{5FDA0845-49C0-4C3D-AA3E-7969A05FDAF3}"/>
          </ac:spMkLst>
        </pc:spChg>
        <pc:spChg chg="add del">
          <ac:chgData name="Matthew Suderman" userId="2709995e-3ea8-4fb0-9b62-eb8034dec529" providerId="ADAL" clId="{4929D89B-CC43-4C41-92A5-3ABC52AE066B}" dt="2021-05-09T21:46:18.801" v="4538" actId="22"/>
          <ac:spMkLst>
            <pc:docMk/>
            <pc:sldMk cId="4212410690" sldId="327"/>
            <ac:spMk id="16" creationId="{9811F42C-CB04-43BC-99F1-2F024BEC9A8F}"/>
          </ac:spMkLst>
        </pc:spChg>
        <pc:spChg chg="add mod">
          <ac:chgData name="Matthew Suderman" userId="2709995e-3ea8-4fb0-9b62-eb8034dec529" providerId="ADAL" clId="{4929D89B-CC43-4C41-92A5-3ABC52AE066B}" dt="2021-05-09T21:46:44.277" v="4565" actId="20577"/>
          <ac:spMkLst>
            <pc:docMk/>
            <pc:sldMk cId="4212410690" sldId="327"/>
            <ac:spMk id="17" creationId="{7F055729-4EAC-40B9-A1C1-88E5620ACD87}"/>
          </ac:spMkLst>
        </pc:spChg>
        <pc:picChg chg="add del mod modCrop">
          <ac:chgData name="Matthew Suderman" userId="2709995e-3ea8-4fb0-9b62-eb8034dec529" providerId="ADAL" clId="{4929D89B-CC43-4C41-92A5-3ABC52AE066B}" dt="2021-05-09T21:35:05.370" v="4120" actId="478"/>
          <ac:picMkLst>
            <pc:docMk/>
            <pc:sldMk cId="4212410690" sldId="327"/>
            <ac:picMk id="4" creationId="{FAD5F0FA-35E8-4AFE-9F41-AFA76B9838B5}"/>
          </ac:picMkLst>
        </pc:picChg>
        <pc:picChg chg="add mod modCrop">
          <ac:chgData name="Matthew Suderman" userId="2709995e-3ea8-4fb0-9b62-eb8034dec529" providerId="ADAL" clId="{4929D89B-CC43-4C41-92A5-3ABC52AE066B}" dt="2021-05-09T21:46:55.593" v="4589" actId="1038"/>
          <ac:picMkLst>
            <pc:docMk/>
            <pc:sldMk cId="4212410690" sldId="327"/>
            <ac:picMk id="5" creationId="{66F1770B-4E71-48AF-8D7F-89C7CA0F369E}"/>
          </ac:picMkLst>
        </pc:picChg>
        <pc:picChg chg="add mod modCrop">
          <ac:chgData name="Matthew Suderman" userId="2709995e-3ea8-4fb0-9b62-eb8034dec529" providerId="ADAL" clId="{4929D89B-CC43-4C41-92A5-3ABC52AE066B}" dt="2021-05-09T21:46:55.593" v="4589" actId="1038"/>
          <ac:picMkLst>
            <pc:docMk/>
            <pc:sldMk cId="4212410690" sldId="327"/>
            <ac:picMk id="8" creationId="{422D1C35-6ADA-492C-8738-438D5A71537E}"/>
          </ac:picMkLst>
        </pc:picChg>
        <pc:picChg chg="add mod">
          <ac:chgData name="Matthew Suderman" userId="2709995e-3ea8-4fb0-9b62-eb8034dec529" providerId="ADAL" clId="{4929D89B-CC43-4C41-92A5-3ABC52AE066B}" dt="2021-05-09T21:46:55.593" v="4589" actId="1038"/>
          <ac:picMkLst>
            <pc:docMk/>
            <pc:sldMk cId="4212410690" sldId="327"/>
            <ac:picMk id="9" creationId="{66ABB122-526C-4A2E-B48F-92D2EDD2CBDA}"/>
          </ac:picMkLst>
        </pc:picChg>
        <pc:picChg chg="add mod">
          <ac:chgData name="Matthew Suderman" userId="2709995e-3ea8-4fb0-9b62-eb8034dec529" providerId="ADAL" clId="{4929D89B-CC43-4C41-92A5-3ABC52AE066B}" dt="2021-05-09T21:46:55.593" v="4589" actId="1038"/>
          <ac:picMkLst>
            <pc:docMk/>
            <pc:sldMk cId="4212410690" sldId="327"/>
            <ac:picMk id="6146" creationId="{9E55CD31-97F0-4625-8DC5-39502BD7A10B}"/>
          </ac:picMkLst>
        </pc:picChg>
        <pc:picChg chg="add mod">
          <ac:chgData name="Matthew Suderman" userId="2709995e-3ea8-4fb0-9b62-eb8034dec529" providerId="ADAL" clId="{4929D89B-CC43-4C41-92A5-3ABC52AE066B}" dt="2021-05-09T21:46:55.593" v="4589" actId="1038"/>
          <ac:picMkLst>
            <pc:docMk/>
            <pc:sldMk cId="4212410690" sldId="327"/>
            <ac:picMk id="6148" creationId="{985E8A3E-19FC-4F89-8BE4-F995B74F7764}"/>
          </ac:picMkLst>
        </pc:picChg>
      </pc:sldChg>
      <pc:sldChg chg="addSp delSp modSp add mod chgLayout">
        <pc:chgData name="Matthew Suderman" userId="2709995e-3ea8-4fb0-9b62-eb8034dec529" providerId="ADAL" clId="{4929D89B-CC43-4C41-92A5-3ABC52AE066B}" dt="2021-05-09T22:07:43.491" v="5557" actId="20577"/>
        <pc:sldMkLst>
          <pc:docMk/>
          <pc:sldMk cId="3921438810" sldId="328"/>
        </pc:sldMkLst>
        <pc:spChg chg="mod ord">
          <ac:chgData name="Matthew Suderman" userId="2709995e-3ea8-4fb0-9b62-eb8034dec529" providerId="ADAL" clId="{4929D89B-CC43-4C41-92A5-3ABC52AE066B}" dt="2021-05-09T21:58:20.455" v="4664" actId="700"/>
          <ac:spMkLst>
            <pc:docMk/>
            <pc:sldMk cId="3921438810" sldId="328"/>
            <ac:spMk id="2" creationId="{BFF26262-655E-405F-BF25-0BD14DFB0BF3}"/>
          </ac:spMkLst>
        </pc:spChg>
        <pc:spChg chg="add mod ord">
          <ac:chgData name="Matthew Suderman" userId="2709995e-3ea8-4fb0-9b62-eb8034dec529" providerId="ADAL" clId="{4929D89B-CC43-4C41-92A5-3ABC52AE066B}" dt="2021-05-09T22:07:43.491" v="5557" actId="20577"/>
          <ac:spMkLst>
            <pc:docMk/>
            <pc:sldMk cId="3921438810" sldId="328"/>
            <ac:spMk id="4" creationId="{2155FD75-D4FF-4333-AB61-CD4E3E486A41}"/>
          </ac:spMkLst>
        </pc:spChg>
        <pc:spChg chg="del">
          <ac:chgData name="Matthew Suderman" userId="2709995e-3ea8-4fb0-9b62-eb8034dec529" providerId="ADAL" clId="{4929D89B-CC43-4C41-92A5-3ABC52AE066B}" dt="2021-05-09T21:49:04.348" v="4591" actId="478"/>
          <ac:spMkLst>
            <pc:docMk/>
            <pc:sldMk cId="3921438810" sldId="328"/>
            <ac:spMk id="10" creationId="{34E95C98-8D72-4BD5-9285-4A24B998AC1F}"/>
          </ac:spMkLst>
        </pc:spChg>
        <pc:spChg chg="del">
          <ac:chgData name="Matthew Suderman" userId="2709995e-3ea8-4fb0-9b62-eb8034dec529" providerId="ADAL" clId="{4929D89B-CC43-4C41-92A5-3ABC52AE066B}" dt="2021-05-09T21:49:04.348" v="4591" actId="478"/>
          <ac:spMkLst>
            <pc:docMk/>
            <pc:sldMk cId="3921438810" sldId="328"/>
            <ac:spMk id="11" creationId="{BF4E871C-FE79-4187-8D91-17E07A078D9C}"/>
          </ac:spMkLst>
        </pc:spChg>
        <pc:spChg chg="del">
          <ac:chgData name="Matthew Suderman" userId="2709995e-3ea8-4fb0-9b62-eb8034dec529" providerId="ADAL" clId="{4929D89B-CC43-4C41-92A5-3ABC52AE066B}" dt="2021-05-09T21:49:04.348" v="4591" actId="478"/>
          <ac:spMkLst>
            <pc:docMk/>
            <pc:sldMk cId="3921438810" sldId="328"/>
            <ac:spMk id="12" creationId="{AF225118-ADA7-4819-9ADF-B602370C085D}"/>
          </ac:spMkLst>
        </pc:spChg>
        <pc:spChg chg="del">
          <ac:chgData name="Matthew Suderman" userId="2709995e-3ea8-4fb0-9b62-eb8034dec529" providerId="ADAL" clId="{4929D89B-CC43-4C41-92A5-3ABC52AE066B}" dt="2021-05-09T21:49:04.348" v="4591" actId="478"/>
          <ac:spMkLst>
            <pc:docMk/>
            <pc:sldMk cId="3921438810" sldId="328"/>
            <ac:spMk id="13" creationId="{2C089E31-C5CC-493C-A0B4-8D729A186FA9}"/>
          </ac:spMkLst>
        </pc:spChg>
        <pc:spChg chg="del">
          <ac:chgData name="Matthew Suderman" userId="2709995e-3ea8-4fb0-9b62-eb8034dec529" providerId="ADAL" clId="{4929D89B-CC43-4C41-92A5-3ABC52AE066B}" dt="2021-05-09T21:49:04.348" v="4591" actId="478"/>
          <ac:spMkLst>
            <pc:docMk/>
            <pc:sldMk cId="3921438810" sldId="328"/>
            <ac:spMk id="14" creationId="{5FDA0845-49C0-4C3D-AA3E-7969A05FDAF3}"/>
          </ac:spMkLst>
        </pc:spChg>
        <pc:spChg chg="del">
          <ac:chgData name="Matthew Suderman" userId="2709995e-3ea8-4fb0-9b62-eb8034dec529" providerId="ADAL" clId="{4929D89B-CC43-4C41-92A5-3ABC52AE066B}" dt="2021-05-09T21:49:04.348" v="4591" actId="478"/>
          <ac:spMkLst>
            <pc:docMk/>
            <pc:sldMk cId="3921438810" sldId="328"/>
            <ac:spMk id="17" creationId="{7F055729-4EAC-40B9-A1C1-88E5620ACD87}"/>
          </ac:spMkLst>
        </pc:spChg>
        <pc:picChg chg="add mod modCrop">
          <ac:chgData name="Matthew Suderman" userId="2709995e-3ea8-4fb0-9b62-eb8034dec529" providerId="ADAL" clId="{4929D89B-CC43-4C41-92A5-3ABC52AE066B}" dt="2021-05-09T22:01:59.654" v="4876" actId="1076"/>
          <ac:picMkLst>
            <pc:docMk/>
            <pc:sldMk cId="3921438810" sldId="328"/>
            <ac:picMk id="3" creationId="{EC50822E-B7AF-4C7D-9800-892746F4A766}"/>
          </ac:picMkLst>
        </pc:picChg>
        <pc:picChg chg="del">
          <ac:chgData name="Matthew Suderman" userId="2709995e-3ea8-4fb0-9b62-eb8034dec529" providerId="ADAL" clId="{4929D89B-CC43-4C41-92A5-3ABC52AE066B}" dt="2021-05-09T21:49:04.348" v="4591" actId="478"/>
          <ac:picMkLst>
            <pc:docMk/>
            <pc:sldMk cId="3921438810" sldId="328"/>
            <ac:picMk id="5" creationId="{66F1770B-4E71-48AF-8D7F-89C7CA0F369E}"/>
          </ac:picMkLst>
        </pc:picChg>
        <pc:picChg chg="del">
          <ac:chgData name="Matthew Suderman" userId="2709995e-3ea8-4fb0-9b62-eb8034dec529" providerId="ADAL" clId="{4929D89B-CC43-4C41-92A5-3ABC52AE066B}" dt="2021-05-09T21:49:04.348" v="4591" actId="478"/>
          <ac:picMkLst>
            <pc:docMk/>
            <pc:sldMk cId="3921438810" sldId="328"/>
            <ac:picMk id="8" creationId="{422D1C35-6ADA-492C-8738-438D5A71537E}"/>
          </ac:picMkLst>
        </pc:picChg>
        <pc:picChg chg="del">
          <ac:chgData name="Matthew Suderman" userId="2709995e-3ea8-4fb0-9b62-eb8034dec529" providerId="ADAL" clId="{4929D89B-CC43-4C41-92A5-3ABC52AE066B}" dt="2021-05-09T21:49:04.348" v="4591" actId="478"/>
          <ac:picMkLst>
            <pc:docMk/>
            <pc:sldMk cId="3921438810" sldId="328"/>
            <ac:picMk id="9" creationId="{66ABB122-526C-4A2E-B48F-92D2EDD2CBDA}"/>
          </ac:picMkLst>
        </pc:picChg>
        <pc:picChg chg="del">
          <ac:chgData name="Matthew Suderman" userId="2709995e-3ea8-4fb0-9b62-eb8034dec529" providerId="ADAL" clId="{4929D89B-CC43-4C41-92A5-3ABC52AE066B}" dt="2021-05-09T21:49:04.348" v="4591" actId="478"/>
          <ac:picMkLst>
            <pc:docMk/>
            <pc:sldMk cId="3921438810" sldId="328"/>
            <ac:picMk id="6146" creationId="{9E55CD31-97F0-4625-8DC5-39502BD7A10B}"/>
          </ac:picMkLst>
        </pc:picChg>
        <pc:picChg chg="del">
          <ac:chgData name="Matthew Suderman" userId="2709995e-3ea8-4fb0-9b62-eb8034dec529" providerId="ADAL" clId="{4929D89B-CC43-4C41-92A5-3ABC52AE066B}" dt="2021-05-09T21:49:04.348" v="4591" actId="478"/>
          <ac:picMkLst>
            <pc:docMk/>
            <pc:sldMk cId="3921438810" sldId="328"/>
            <ac:picMk id="6148" creationId="{985E8A3E-19FC-4F89-8BE4-F995B74F7764}"/>
          </ac:picMkLst>
        </pc:picChg>
      </pc:sldChg>
      <pc:sldChg chg="delSp modSp add del mod ord">
        <pc:chgData name="Matthew Suderman" userId="2709995e-3ea8-4fb0-9b62-eb8034dec529" providerId="ADAL" clId="{4929D89B-CC43-4C41-92A5-3ABC52AE066B}" dt="2021-05-09T22:34:10.019" v="6272" actId="2696"/>
        <pc:sldMkLst>
          <pc:docMk/>
          <pc:sldMk cId="4243540046" sldId="329"/>
        </pc:sldMkLst>
        <pc:spChg chg="mod">
          <ac:chgData name="Matthew Suderman" userId="2709995e-3ea8-4fb0-9b62-eb8034dec529" providerId="ADAL" clId="{4929D89B-CC43-4C41-92A5-3ABC52AE066B}" dt="2021-05-09T22:09:06.575" v="5601" actId="20577"/>
          <ac:spMkLst>
            <pc:docMk/>
            <pc:sldMk cId="4243540046" sldId="329"/>
            <ac:spMk id="2" creationId="{BFF26262-655E-405F-BF25-0BD14DFB0BF3}"/>
          </ac:spMkLst>
        </pc:spChg>
        <pc:spChg chg="mod">
          <ac:chgData name="Matthew Suderman" userId="2709995e-3ea8-4fb0-9b62-eb8034dec529" providerId="ADAL" clId="{4929D89B-CC43-4C41-92A5-3ABC52AE066B}" dt="2021-05-09T22:14:58.423" v="5820" actId="20577"/>
          <ac:spMkLst>
            <pc:docMk/>
            <pc:sldMk cId="4243540046" sldId="329"/>
            <ac:spMk id="4" creationId="{2155FD75-D4FF-4333-AB61-CD4E3E486A41}"/>
          </ac:spMkLst>
        </pc:spChg>
        <pc:picChg chg="del">
          <ac:chgData name="Matthew Suderman" userId="2709995e-3ea8-4fb0-9b62-eb8034dec529" providerId="ADAL" clId="{4929D89B-CC43-4C41-92A5-3ABC52AE066B}" dt="2021-05-09T22:08:44.617" v="5559" actId="478"/>
          <ac:picMkLst>
            <pc:docMk/>
            <pc:sldMk cId="4243540046" sldId="329"/>
            <ac:picMk id="3" creationId="{EC50822E-B7AF-4C7D-9800-892746F4A766}"/>
          </ac:picMkLst>
        </pc:picChg>
      </pc:sldChg>
      <pc:sldChg chg="modSp add mod">
        <pc:chgData name="Matthew Suderman" userId="2709995e-3ea8-4fb0-9b62-eb8034dec529" providerId="ADAL" clId="{4929D89B-CC43-4C41-92A5-3ABC52AE066B}" dt="2021-05-09T22:42:19.970" v="7049" actId="20577"/>
        <pc:sldMkLst>
          <pc:docMk/>
          <pc:sldMk cId="3849100915" sldId="330"/>
        </pc:sldMkLst>
        <pc:spChg chg="mod">
          <ac:chgData name="Matthew Suderman" userId="2709995e-3ea8-4fb0-9b62-eb8034dec529" providerId="ADAL" clId="{4929D89B-CC43-4C41-92A5-3ABC52AE066B}" dt="2021-05-09T22:34:30.822" v="6312" actId="20577"/>
          <ac:spMkLst>
            <pc:docMk/>
            <pc:sldMk cId="3849100915" sldId="330"/>
            <ac:spMk id="2" creationId="{BFF26262-655E-405F-BF25-0BD14DFB0BF3}"/>
          </ac:spMkLst>
        </pc:spChg>
        <pc:spChg chg="mod">
          <ac:chgData name="Matthew Suderman" userId="2709995e-3ea8-4fb0-9b62-eb8034dec529" providerId="ADAL" clId="{4929D89B-CC43-4C41-92A5-3ABC52AE066B}" dt="2021-05-09T22:42:19.970" v="7049" actId="20577"/>
          <ac:spMkLst>
            <pc:docMk/>
            <pc:sldMk cId="3849100915" sldId="330"/>
            <ac:spMk id="4" creationId="{2155FD75-D4FF-4333-AB61-CD4E3E486A41}"/>
          </ac:spMkLst>
        </pc:spChg>
      </pc:sldChg>
      <pc:sldChg chg="addSp delSp modSp add mod ord">
        <pc:chgData name="Matthew Suderman" userId="2709995e-3ea8-4fb0-9b62-eb8034dec529" providerId="ADAL" clId="{4929D89B-CC43-4C41-92A5-3ABC52AE066B}" dt="2021-05-09T22:33:56.889" v="6271" actId="113"/>
        <pc:sldMkLst>
          <pc:docMk/>
          <pc:sldMk cId="1426400336" sldId="331"/>
        </pc:sldMkLst>
        <pc:spChg chg="mod">
          <ac:chgData name="Matthew Suderman" userId="2709995e-3ea8-4fb0-9b62-eb8034dec529" providerId="ADAL" clId="{4929D89B-CC43-4C41-92A5-3ABC52AE066B}" dt="2021-05-09T22:32:02.455" v="6201" actId="20577"/>
          <ac:spMkLst>
            <pc:docMk/>
            <pc:sldMk cId="1426400336" sldId="331"/>
            <ac:spMk id="2" creationId="{BFF26262-655E-405F-BF25-0BD14DFB0BF3}"/>
          </ac:spMkLst>
        </pc:spChg>
        <pc:spChg chg="del">
          <ac:chgData name="Matthew Suderman" userId="2709995e-3ea8-4fb0-9b62-eb8034dec529" providerId="ADAL" clId="{4929D89B-CC43-4C41-92A5-3ABC52AE066B}" dt="2021-05-09T22:17:39.797" v="5855" actId="478"/>
          <ac:spMkLst>
            <pc:docMk/>
            <pc:sldMk cId="1426400336" sldId="331"/>
            <ac:spMk id="4" creationId="{2155FD75-D4FF-4333-AB61-CD4E3E486A41}"/>
          </ac:spMkLst>
        </pc:spChg>
        <pc:spChg chg="add del mod">
          <ac:chgData name="Matthew Suderman" userId="2709995e-3ea8-4fb0-9b62-eb8034dec529" providerId="ADAL" clId="{4929D89B-CC43-4C41-92A5-3ABC52AE066B}" dt="2021-05-09T22:17:44.905" v="5856" actId="478"/>
          <ac:spMkLst>
            <pc:docMk/>
            <pc:sldMk cId="1426400336" sldId="331"/>
            <ac:spMk id="6" creationId="{F3A76438-8F0C-4C33-8F2F-CF7391262DBE}"/>
          </ac:spMkLst>
        </pc:spChg>
        <pc:spChg chg="add mod">
          <ac:chgData name="Matthew Suderman" userId="2709995e-3ea8-4fb0-9b62-eb8034dec529" providerId="ADAL" clId="{4929D89B-CC43-4C41-92A5-3ABC52AE066B}" dt="2021-05-09T22:32:59.912" v="6238" actId="1035"/>
          <ac:spMkLst>
            <pc:docMk/>
            <pc:sldMk cId="1426400336" sldId="331"/>
            <ac:spMk id="8" creationId="{A7D1AB57-FB88-4070-9EF2-8C614C14549D}"/>
          </ac:spMkLst>
        </pc:spChg>
        <pc:spChg chg="add mod">
          <ac:chgData name="Matthew Suderman" userId="2709995e-3ea8-4fb0-9b62-eb8034dec529" providerId="ADAL" clId="{4929D89B-CC43-4C41-92A5-3ABC52AE066B}" dt="2021-05-09T22:32:59.912" v="6238" actId="1035"/>
          <ac:spMkLst>
            <pc:docMk/>
            <pc:sldMk cId="1426400336" sldId="331"/>
            <ac:spMk id="9" creationId="{A417B16F-6699-4C4E-9938-6B37789BB45D}"/>
          </ac:spMkLst>
        </pc:spChg>
        <pc:spChg chg="add mod">
          <ac:chgData name="Matthew Suderman" userId="2709995e-3ea8-4fb0-9b62-eb8034dec529" providerId="ADAL" clId="{4929D89B-CC43-4C41-92A5-3ABC52AE066B}" dt="2021-05-09T22:33:56.889" v="6271" actId="113"/>
          <ac:spMkLst>
            <pc:docMk/>
            <pc:sldMk cId="1426400336" sldId="331"/>
            <ac:spMk id="11" creationId="{02845647-7411-4BA2-9757-1FE0DF62AA38}"/>
          </ac:spMkLst>
        </pc:spChg>
        <pc:picChg chg="del">
          <ac:chgData name="Matthew Suderman" userId="2709995e-3ea8-4fb0-9b62-eb8034dec529" providerId="ADAL" clId="{4929D89B-CC43-4C41-92A5-3ABC52AE066B}" dt="2021-05-09T22:17:35.931" v="5854" actId="478"/>
          <ac:picMkLst>
            <pc:docMk/>
            <pc:sldMk cId="1426400336" sldId="331"/>
            <ac:picMk id="3" creationId="{EC50822E-B7AF-4C7D-9800-892746F4A766}"/>
          </ac:picMkLst>
        </pc:picChg>
        <pc:picChg chg="add mod">
          <ac:chgData name="Matthew Suderman" userId="2709995e-3ea8-4fb0-9b62-eb8034dec529" providerId="ADAL" clId="{4929D89B-CC43-4C41-92A5-3ABC52AE066B}" dt="2021-05-09T22:33:27.124" v="6248" actId="1035"/>
          <ac:picMkLst>
            <pc:docMk/>
            <pc:sldMk cId="1426400336" sldId="331"/>
            <ac:picMk id="7170" creationId="{398FA060-8571-4E9E-9CA2-73A146302439}"/>
          </ac:picMkLst>
        </pc:picChg>
      </pc:sldChg>
      <pc:sldChg chg="addSp delSp modSp add mod">
        <pc:chgData name="Matthew Suderman" userId="2709995e-3ea8-4fb0-9b62-eb8034dec529" providerId="ADAL" clId="{4929D89B-CC43-4C41-92A5-3ABC52AE066B}" dt="2021-05-09T22:32:15.896" v="6232" actId="20577"/>
        <pc:sldMkLst>
          <pc:docMk/>
          <pc:sldMk cId="3070378642" sldId="332"/>
        </pc:sldMkLst>
        <pc:spChg chg="mod">
          <ac:chgData name="Matthew Suderman" userId="2709995e-3ea8-4fb0-9b62-eb8034dec529" providerId="ADAL" clId="{4929D89B-CC43-4C41-92A5-3ABC52AE066B}" dt="2021-05-09T22:32:15.896" v="6232" actId="20577"/>
          <ac:spMkLst>
            <pc:docMk/>
            <pc:sldMk cId="3070378642" sldId="332"/>
            <ac:spMk id="2" creationId="{BFF26262-655E-405F-BF25-0BD14DFB0BF3}"/>
          </ac:spMkLst>
        </pc:spChg>
        <pc:spChg chg="del">
          <ac:chgData name="Matthew Suderman" userId="2709995e-3ea8-4fb0-9b62-eb8034dec529" providerId="ADAL" clId="{4929D89B-CC43-4C41-92A5-3ABC52AE066B}" dt="2021-05-09T22:24:34.901" v="6027" actId="478"/>
          <ac:spMkLst>
            <pc:docMk/>
            <pc:sldMk cId="3070378642" sldId="332"/>
            <ac:spMk id="4" creationId="{2155FD75-D4FF-4333-AB61-CD4E3E486A41}"/>
          </ac:spMkLst>
        </pc:spChg>
        <pc:spChg chg="add mod">
          <ac:chgData name="Matthew Suderman" userId="2709995e-3ea8-4fb0-9b62-eb8034dec529" providerId="ADAL" clId="{4929D89B-CC43-4C41-92A5-3ABC52AE066B}" dt="2021-05-09T22:26:45.005" v="6149" actId="20577"/>
          <ac:spMkLst>
            <pc:docMk/>
            <pc:sldMk cId="3070378642" sldId="332"/>
            <ac:spMk id="6" creationId="{44CFBDE3-E17E-4171-A1D3-B1DC9F89B252}"/>
          </ac:spMkLst>
        </pc:spChg>
        <pc:picChg chg="del">
          <ac:chgData name="Matthew Suderman" userId="2709995e-3ea8-4fb0-9b62-eb8034dec529" providerId="ADAL" clId="{4929D89B-CC43-4C41-92A5-3ABC52AE066B}" dt="2021-05-09T22:24:37.679" v="6028" actId="478"/>
          <ac:picMkLst>
            <pc:docMk/>
            <pc:sldMk cId="3070378642" sldId="332"/>
            <ac:picMk id="3" creationId="{EC50822E-B7AF-4C7D-9800-892746F4A766}"/>
          </ac:picMkLst>
        </pc:picChg>
        <pc:picChg chg="add mod">
          <ac:chgData name="Matthew Suderman" userId="2709995e-3ea8-4fb0-9b62-eb8034dec529" providerId="ADAL" clId="{4929D89B-CC43-4C41-92A5-3ABC52AE066B}" dt="2021-05-09T22:26:53.398" v="6151" actId="1076"/>
          <ac:picMkLst>
            <pc:docMk/>
            <pc:sldMk cId="3070378642" sldId="332"/>
            <ac:picMk id="8194" creationId="{7FD29078-425B-4474-ACF8-C3ABBC680783}"/>
          </ac:picMkLst>
        </pc:picChg>
      </pc:sldChg>
      <pc:sldMasterChg chg="addSp delSp modSp mod">
        <pc:chgData name="Matthew Suderman" userId="2709995e-3ea8-4fb0-9b62-eb8034dec529" providerId="ADAL" clId="{4929D89B-CC43-4C41-92A5-3ABC52AE066B}" dt="2021-05-08T21:24:35.655" v="32" actId="1038"/>
        <pc:sldMasterMkLst>
          <pc:docMk/>
          <pc:sldMasterMk cId="0" sldId="2147483648"/>
        </pc:sldMasterMkLst>
        <pc:picChg chg="add del mod">
          <ac:chgData name="Matthew Suderman" userId="2709995e-3ea8-4fb0-9b62-eb8034dec529" providerId="ADAL" clId="{4929D89B-CC43-4C41-92A5-3ABC52AE066B}" dt="2021-05-08T21:23:32.488" v="3" actId="478"/>
          <ac:picMkLst>
            <pc:docMk/>
            <pc:sldMasterMk cId="0" sldId="2147483648"/>
            <ac:picMk id="4" creationId="{69045306-24DF-4262-9C0C-B6FCB3EE29BD}"/>
          </ac:picMkLst>
        </pc:picChg>
        <pc:picChg chg="add mod">
          <ac:chgData name="Matthew Suderman" userId="2709995e-3ea8-4fb0-9b62-eb8034dec529" providerId="ADAL" clId="{4929D89B-CC43-4C41-92A5-3ABC52AE066B}" dt="2021-05-08T21:24:35.655" v="32" actId="1038"/>
          <ac:picMkLst>
            <pc:docMk/>
            <pc:sldMasterMk cId="0" sldId="2147483648"/>
            <ac:picMk id="7" creationId="{77226A00-C8B1-43FE-8F27-8BAE794011B4}"/>
          </ac:picMkLst>
        </pc:picChg>
      </pc:sldMasterChg>
      <pc:sldMasterChg chg="modSp">
        <pc:chgData name="Matthew Suderman" userId="2709995e-3ea8-4fb0-9b62-eb8034dec529" providerId="ADAL" clId="{4929D89B-CC43-4C41-92A5-3ABC52AE066B}" dt="2021-05-08T23:10:15.682" v="1748" actId="207"/>
        <pc:sldMasterMkLst>
          <pc:docMk/>
          <pc:sldMasterMk cId="0" sldId="2147483654"/>
        </pc:sldMasterMkLst>
        <pc:spChg chg="mod">
          <ac:chgData name="Matthew Suderman" userId="2709995e-3ea8-4fb0-9b62-eb8034dec529" providerId="ADAL" clId="{4929D89B-CC43-4C41-92A5-3ABC52AE066B}" dt="2021-05-08T23:10:15.682" v="1748" actId="207"/>
          <ac:spMkLst>
            <pc:docMk/>
            <pc:sldMasterMk cId="0" sldId="2147483654"/>
            <ac:spMk id="421891" creationId="{00000000-0000-0000-0000-000000000000}"/>
          </ac:spMkLst>
        </pc:spChg>
      </pc:sldMasterChg>
    </pc:docChg>
  </pc:docChgLst>
  <pc:docChgLst>
    <pc:chgData name="Matthew Suderman" userId="2709995e-3ea8-4fb0-9b62-eb8034dec529" providerId="ADAL" clId="{3E343596-B124-4CC4-BA1C-16C6624A16FB}"/>
    <pc:docChg chg="undo custSel addSld delSld modSld sldOrd">
      <pc:chgData name="Matthew Suderman" userId="2709995e-3ea8-4fb0-9b62-eb8034dec529" providerId="ADAL" clId="{3E343596-B124-4CC4-BA1C-16C6624A16FB}" dt="2022-04-11T10:57:49.560" v="4521" actId="20577"/>
      <pc:docMkLst>
        <pc:docMk/>
      </pc:docMkLst>
      <pc:sldChg chg="modSp mod">
        <pc:chgData name="Matthew Suderman" userId="2709995e-3ea8-4fb0-9b62-eb8034dec529" providerId="ADAL" clId="{3E343596-B124-4CC4-BA1C-16C6624A16FB}" dt="2022-04-11T00:47:44.317" v="19" actId="20577"/>
        <pc:sldMkLst>
          <pc:docMk/>
          <pc:sldMk cId="0" sldId="288"/>
        </pc:sldMkLst>
        <pc:spChg chg="mod">
          <ac:chgData name="Matthew Suderman" userId="2709995e-3ea8-4fb0-9b62-eb8034dec529" providerId="ADAL" clId="{3E343596-B124-4CC4-BA1C-16C6624A16FB}" dt="2022-04-11T00:47:44.317" v="19" actId="20577"/>
          <ac:spMkLst>
            <pc:docMk/>
            <pc:sldMk cId="0" sldId="288"/>
            <ac:spMk id="3" creationId="{00000000-0000-0000-0000-000000000000}"/>
          </ac:spMkLst>
        </pc:spChg>
      </pc:sldChg>
      <pc:sldChg chg="addSp delSp modSp mod">
        <pc:chgData name="Matthew Suderman" userId="2709995e-3ea8-4fb0-9b62-eb8034dec529" providerId="ADAL" clId="{3E343596-B124-4CC4-BA1C-16C6624A16FB}" dt="2022-04-11T01:04:57.309" v="78" actId="2711"/>
        <pc:sldMkLst>
          <pc:docMk/>
          <pc:sldMk cId="1211340832" sldId="297"/>
        </pc:sldMkLst>
        <pc:spChg chg="add del mod">
          <ac:chgData name="Matthew Suderman" userId="2709995e-3ea8-4fb0-9b62-eb8034dec529" providerId="ADAL" clId="{3E343596-B124-4CC4-BA1C-16C6624A16FB}" dt="2022-04-11T01:01:16.788" v="22"/>
          <ac:spMkLst>
            <pc:docMk/>
            <pc:sldMk cId="1211340832" sldId="297"/>
            <ac:spMk id="5" creationId="{B21EDB95-35CF-41AF-B7BF-598A58F0778A}"/>
          </ac:spMkLst>
        </pc:spChg>
        <pc:graphicFrameChg chg="del">
          <ac:chgData name="Matthew Suderman" userId="2709995e-3ea8-4fb0-9b62-eb8034dec529" providerId="ADAL" clId="{3E343596-B124-4CC4-BA1C-16C6624A16FB}" dt="2022-04-11T01:01:12.215" v="21" actId="478"/>
          <ac:graphicFrameMkLst>
            <pc:docMk/>
            <pc:sldMk cId="1211340832" sldId="297"/>
            <ac:graphicFrameMk id="4" creationId="{6A115371-57AF-4331-9B0A-A467476106BD}"/>
          </ac:graphicFrameMkLst>
        </pc:graphicFrameChg>
        <pc:graphicFrameChg chg="add mod modGraphic">
          <ac:chgData name="Matthew Suderman" userId="2709995e-3ea8-4fb0-9b62-eb8034dec529" providerId="ADAL" clId="{3E343596-B124-4CC4-BA1C-16C6624A16FB}" dt="2022-04-11T01:04:57.309" v="78" actId="2711"/>
          <ac:graphicFrameMkLst>
            <pc:docMk/>
            <pc:sldMk cId="1211340832" sldId="297"/>
            <ac:graphicFrameMk id="6" creationId="{5889BA81-6850-4BBE-93AC-45598509BCED}"/>
          </ac:graphicFrameMkLst>
        </pc:graphicFrameChg>
      </pc:sldChg>
      <pc:sldChg chg="del">
        <pc:chgData name="Matthew Suderman" userId="2709995e-3ea8-4fb0-9b62-eb8034dec529" providerId="ADAL" clId="{3E343596-B124-4CC4-BA1C-16C6624A16FB}" dt="2022-04-11T00:47:52.430" v="20" actId="47"/>
        <pc:sldMkLst>
          <pc:docMk/>
          <pc:sldMk cId="1851631678" sldId="298"/>
        </pc:sldMkLst>
      </pc:sldChg>
      <pc:sldChg chg="addSp modSp new mod">
        <pc:chgData name="Matthew Suderman" userId="2709995e-3ea8-4fb0-9b62-eb8034dec529" providerId="ADAL" clId="{3E343596-B124-4CC4-BA1C-16C6624A16FB}" dt="2022-04-11T10:43:52.853" v="4275" actId="1076"/>
        <pc:sldMkLst>
          <pc:docMk/>
          <pc:sldMk cId="4222591133" sldId="298"/>
        </pc:sldMkLst>
        <pc:spChg chg="mod">
          <ac:chgData name="Matthew Suderman" userId="2709995e-3ea8-4fb0-9b62-eb8034dec529" providerId="ADAL" clId="{3E343596-B124-4CC4-BA1C-16C6624A16FB}" dt="2022-04-11T10:42:34.839" v="4198" actId="20577"/>
          <ac:spMkLst>
            <pc:docMk/>
            <pc:sldMk cId="4222591133" sldId="298"/>
            <ac:spMk id="2" creationId="{4223708F-4074-4EE6-A16A-1F24BF64CCD6}"/>
          </ac:spMkLst>
        </pc:spChg>
        <pc:spChg chg="mod">
          <ac:chgData name="Matthew Suderman" userId="2709995e-3ea8-4fb0-9b62-eb8034dec529" providerId="ADAL" clId="{3E343596-B124-4CC4-BA1C-16C6624A16FB}" dt="2022-04-11T01:38:47.587" v="1231" actId="114"/>
          <ac:spMkLst>
            <pc:docMk/>
            <pc:sldMk cId="4222591133" sldId="298"/>
            <ac:spMk id="3" creationId="{7CCC9A2B-97B7-4604-8571-7C4B36B38645}"/>
          </ac:spMkLst>
        </pc:spChg>
        <pc:spChg chg="add mod">
          <ac:chgData name="Matthew Suderman" userId="2709995e-3ea8-4fb0-9b62-eb8034dec529" providerId="ADAL" clId="{3E343596-B124-4CC4-BA1C-16C6624A16FB}" dt="2022-04-11T10:43:52.853" v="4275" actId="1076"/>
          <ac:spMkLst>
            <pc:docMk/>
            <pc:sldMk cId="4222591133" sldId="298"/>
            <ac:spMk id="4" creationId="{C814918C-2445-4DCF-B854-7A4C8F7D7754}"/>
          </ac:spMkLst>
        </pc:spChg>
      </pc:sldChg>
      <pc:sldChg chg="del">
        <pc:chgData name="Matthew Suderman" userId="2709995e-3ea8-4fb0-9b62-eb8034dec529" providerId="ADAL" clId="{3E343596-B124-4CC4-BA1C-16C6624A16FB}" dt="2022-04-11T00:47:52.430" v="20" actId="47"/>
        <pc:sldMkLst>
          <pc:docMk/>
          <pc:sldMk cId="714798590" sldId="299"/>
        </pc:sldMkLst>
      </pc:sldChg>
      <pc:sldChg chg="addSp delSp modSp new mod ord">
        <pc:chgData name="Matthew Suderman" userId="2709995e-3ea8-4fb0-9b62-eb8034dec529" providerId="ADAL" clId="{3E343596-B124-4CC4-BA1C-16C6624A16FB}" dt="2022-04-11T10:49:10.493" v="4335" actId="1076"/>
        <pc:sldMkLst>
          <pc:docMk/>
          <pc:sldMk cId="2586055292" sldId="299"/>
        </pc:sldMkLst>
        <pc:spChg chg="mod">
          <ac:chgData name="Matthew Suderman" userId="2709995e-3ea8-4fb0-9b62-eb8034dec529" providerId="ADAL" clId="{3E343596-B124-4CC4-BA1C-16C6624A16FB}" dt="2022-04-11T10:35:11.890" v="3683" actId="20577"/>
          <ac:spMkLst>
            <pc:docMk/>
            <pc:sldMk cId="2586055292" sldId="299"/>
            <ac:spMk id="2" creationId="{C9A80FD1-34C1-497F-92AB-4B78DB365141}"/>
          </ac:spMkLst>
        </pc:spChg>
        <pc:spChg chg="mod">
          <ac:chgData name="Matthew Suderman" userId="2709995e-3ea8-4fb0-9b62-eb8034dec529" providerId="ADAL" clId="{3E343596-B124-4CC4-BA1C-16C6624A16FB}" dt="2022-04-11T01:14:57.910" v="437" actId="113"/>
          <ac:spMkLst>
            <pc:docMk/>
            <pc:sldMk cId="2586055292" sldId="299"/>
            <ac:spMk id="3" creationId="{0AF83ADF-F373-40B0-9032-6D3F551FEBF5}"/>
          </ac:spMkLst>
        </pc:spChg>
        <pc:spChg chg="add del">
          <ac:chgData name="Matthew Suderman" userId="2709995e-3ea8-4fb0-9b62-eb8034dec529" providerId="ADAL" clId="{3E343596-B124-4CC4-BA1C-16C6624A16FB}" dt="2022-04-11T10:48:38.786" v="4321" actId="22"/>
          <ac:spMkLst>
            <pc:docMk/>
            <pc:sldMk cId="2586055292" sldId="299"/>
            <ac:spMk id="5" creationId="{516F47DE-09D2-4DD2-ADE8-27D291DE6D08}"/>
          </ac:spMkLst>
        </pc:spChg>
        <pc:spChg chg="add mod">
          <ac:chgData name="Matthew Suderman" userId="2709995e-3ea8-4fb0-9b62-eb8034dec529" providerId="ADAL" clId="{3E343596-B124-4CC4-BA1C-16C6624A16FB}" dt="2022-04-11T10:49:10.493" v="4335" actId="1076"/>
          <ac:spMkLst>
            <pc:docMk/>
            <pc:sldMk cId="2586055292" sldId="299"/>
            <ac:spMk id="7" creationId="{06CC3E7C-CB0C-495F-97EF-D27C2459C93E}"/>
          </ac:spMkLst>
        </pc:spChg>
      </pc:sldChg>
      <pc:sldChg chg="addSp delSp modSp new mod ord">
        <pc:chgData name="Matthew Suderman" userId="2709995e-3ea8-4fb0-9b62-eb8034dec529" providerId="ADAL" clId="{3E343596-B124-4CC4-BA1C-16C6624A16FB}" dt="2022-04-11T10:49:47.992" v="4339"/>
        <pc:sldMkLst>
          <pc:docMk/>
          <pc:sldMk cId="331146543" sldId="300"/>
        </pc:sldMkLst>
        <pc:spChg chg="del">
          <ac:chgData name="Matthew Suderman" userId="2709995e-3ea8-4fb0-9b62-eb8034dec529" providerId="ADAL" clId="{3E343596-B124-4CC4-BA1C-16C6624A16FB}" dt="2022-04-11T01:17:51.062" v="500" actId="478"/>
          <ac:spMkLst>
            <pc:docMk/>
            <pc:sldMk cId="331146543" sldId="300"/>
            <ac:spMk id="2" creationId="{F604FD6B-2D1A-465B-9249-5B6A332F9ED1}"/>
          </ac:spMkLst>
        </pc:spChg>
        <pc:spChg chg="del">
          <ac:chgData name="Matthew Suderman" userId="2709995e-3ea8-4fb0-9b62-eb8034dec529" providerId="ADAL" clId="{3E343596-B124-4CC4-BA1C-16C6624A16FB}" dt="2022-04-11T01:17:39.531" v="497" actId="22"/>
          <ac:spMkLst>
            <pc:docMk/>
            <pc:sldMk cId="331146543" sldId="300"/>
            <ac:spMk id="3" creationId="{13DB31D3-01B1-4015-BB72-0E486D22B2E3}"/>
          </ac:spMkLst>
        </pc:spChg>
        <pc:picChg chg="add mod ord">
          <ac:chgData name="Matthew Suderman" userId="2709995e-3ea8-4fb0-9b62-eb8034dec529" providerId="ADAL" clId="{3E343596-B124-4CC4-BA1C-16C6624A16FB}" dt="2022-04-11T01:17:55.835" v="501" actId="1076"/>
          <ac:picMkLst>
            <pc:docMk/>
            <pc:sldMk cId="331146543" sldId="300"/>
            <ac:picMk id="5" creationId="{EBA4D128-5E9E-4D3E-B189-B7777C6767B0}"/>
          </ac:picMkLst>
        </pc:picChg>
      </pc:sldChg>
      <pc:sldChg chg="del">
        <pc:chgData name="Matthew Suderman" userId="2709995e-3ea8-4fb0-9b62-eb8034dec529" providerId="ADAL" clId="{3E343596-B124-4CC4-BA1C-16C6624A16FB}" dt="2022-04-11T00:47:52.430" v="20" actId="47"/>
        <pc:sldMkLst>
          <pc:docMk/>
          <pc:sldMk cId="2250353470" sldId="300"/>
        </pc:sldMkLst>
      </pc:sldChg>
      <pc:sldChg chg="del">
        <pc:chgData name="Matthew Suderman" userId="2709995e-3ea8-4fb0-9b62-eb8034dec529" providerId="ADAL" clId="{3E343596-B124-4CC4-BA1C-16C6624A16FB}" dt="2022-04-11T00:47:52.430" v="20" actId="47"/>
        <pc:sldMkLst>
          <pc:docMk/>
          <pc:sldMk cId="1466086557" sldId="301"/>
        </pc:sldMkLst>
      </pc:sldChg>
      <pc:sldChg chg="addSp modSp new mod ord">
        <pc:chgData name="Matthew Suderman" userId="2709995e-3ea8-4fb0-9b62-eb8034dec529" providerId="ADAL" clId="{3E343596-B124-4CC4-BA1C-16C6624A16FB}" dt="2022-04-11T10:49:32.520" v="4337"/>
        <pc:sldMkLst>
          <pc:docMk/>
          <pc:sldMk cId="1777325711" sldId="301"/>
        </pc:sldMkLst>
        <pc:spChg chg="mod">
          <ac:chgData name="Matthew Suderman" userId="2709995e-3ea8-4fb0-9b62-eb8034dec529" providerId="ADAL" clId="{3E343596-B124-4CC4-BA1C-16C6624A16FB}" dt="2022-04-11T10:37:48.919" v="3799" actId="20577"/>
          <ac:spMkLst>
            <pc:docMk/>
            <pc:sldMk cId="1777325711" sldId="301"/>
            <ac:spMk id="2" creationId="{C89EF028-B421-4529-A16C-9B9511D79410}"/>
          </ac:spMkLst>
        </pc:spChg>
        <pc:spChg chg="mod">
          <ac:chgData name="Matthew Suderman" userId="2709995e-3ea8-4fb0-9b62-eb8034dec529" providerId="ADAL" clId="{3E343596-B124-4CC4-BA1C-16C6624A16FB}" dt="2022-04-11T01:22:51.256" v="539" actId="20577"/>
          <ac:spMkLst>
            <pc:docMk/>
            <pc:sldMk cId="1777325711" sldId="301"/>
            <ac:spMk id="3" creationId="{D7A67566-490A-4D03-8DD5-065B5493D593}"/>
          </ac:spMkLst>
        </pc:spChg>
        <pc:spChg chg="add mod">
          <ac:chgData name="Matthew Suderman" userId="2709995e-3ea8-4fb0-9b62-eb8034dec529" providerId="ADAL" clId="{3E343596-B124-4CC4-BA1C-16C6624A16FB}" dt="2022-04-11T10:44:09.511" v="4283" actId="1076"/>
          <ac:spMkLst>
            <pc:docMk/>
            <pc:sldMk cId="1777325711" sldId="301"/>
            <ac:spMk id="4" creationId="{770AEA80-6C31-44BD-A6DE-E653834530E7}"/>
          </ac:spMkLst>
        </pc:spChg>
      </pc:sldChg>
      <pc:sldChg chg="addSp modSp new mod">
        <pc:chgData name="Matthew Suderman" userId="2709995e-3ea8-4fb0-9b62-eb8034dec529" providerId="ADAL" clId="{3E343596-B124-4CC4-BA1C-16C6624A16FB}" dt="2022-04-11T10:44:33.477" v="4296" actId="1076"/>
        <pc:sldMkLst>
          <pc:docMk/>
          <pc:sldMk cId="1729581889" sldId="302"/>
        </pc:sldMkLst>
        <pc:spChg chg="mod">
          <ac:chgData name="Matthew Suderman" userId="2709995e-3ea8-4fb0-9b62-eb8034dec529" providerId="ADAL" clId="{3E343596-B124-4CC4-BA1C-16C6624A16FB}" dt="2022-04-11T10:37:25.991" v="3748" actId="20577"/>
          <ac:spMkLst>
            <pc:docMk/>
            <pc:sldMk cId="1729581889" sldId="302"/>
            <ac:spMk id="2" creationId="{07BF39BF-6D88-4008-B6BF-A8769CCB5C57}"/>
          </ac:spMkLst>
        </pc:spChg>
        <pc:spChg chg="mod">
          <ac:chgData name="Matthew Suderman" userId="2709995e-3ea8-4fb0-9b62-eb8034dec529" providerId="ADAL" clId="{3E343596-B124-4CC4-BA1C-16C6624A16FB}" dt="2022-04-11T01:26:46.723" v="758" actId="5793"/>
          <ac:spMkLst>
            <pc:docMk/>
            <pc:sldMk cId="1729581889" sldId="302"/>
            <ac:spMk id="3" creationId="{AAD91FAD-4841-42D5-B7A0-22C945E0F863}"/>
          </ac:spMkLst>
        </pc:spChg>
        <pc:spChg chg="add mod">
          <ac:chgData name="Matthew Suderman" userId="2709995e-3ea8-4fb0-9b62-eb8034dec529" providerId="ADAL" clId="{3E343596-B124-4CC4-BA1C-16C6624A16FB}" dt="2022-04-11T10:44:33.477" v="4296" actId="1076"/>
          <ac:spMkLst>
            <pc:docMk/>
            <pc:sldMk cId="1729581889" sldId="302"/>
            <ac:spMk id="4" creationId="{1BAE23C8-468C-4AE3-B9E2-ED2F4325C106}"/>
          </ac:spMkLst>
        </pc:spChg>
      </pc:sldChg>
      <pc:sldChg chg="del">
        <pc:chgData name="Matthew Suderman" userId="2709995e-3ea8-4fb0-9b62-eb8034dec529" providerId="ADAL" clId="{3E343596-B124-4CC4-BA1C-16C6624A16FB}" dt="2022-04-11T00:47:52.430" v="20" actId="47"/>
        <pc:sldMkLst>
          <pc:docMk/>
          <pc:sldMk cId="3489137667" sldId="302"/>
        </pc:sldMkLst>
      </pc:sldChg>
      <pc:sldChg chg="del">
        <pc:chgData name="Matthew Suderman" userId="2709995e-3ea8-4fb0-9b62-eb8034dec529" providerId="ADAL" clId="{3E343596-B124-4CC4-BA1C-16C6624A16FB}" dt="2022-04-11T00:47:52.430" v="20" actId="47"/>
        <pc:sldMkLst>
          <pc:docMk/>
          <pc:sldMk cId="236093039" sldId="303"/>
        </pc:sldMkLst>
      </pc:sldChg>
      <pc:sldChg chg="addSp delSp modSp new mod ord">
        <pc:chgData name="Matthew Suderman" userId="2709995e-3ea8-4fb0-9b62-eb8034dec529" providerId="ADAL" clId="{3E343596-B124-4CC4-BA1C-16C6624A16FB}" dt="2022-04-11T10:36:27.401" v="3694"/>
        <pc:sldMkLst>
          <pc:docMk/>
          <pc:sldMk cId="2928803660" sldId="303"/>
        </pc:sldMkLst>
        <pc:spChg chg="del">
          <ac:chgData name="Matthew Suderman" userId="2709995e-3ea8-4fb0-9b62-eb8034dec529" providerId="ADAL" clId="{3E343596-B124-4CC4-BA1C-16C6624A16FB}" dt="2022-04-11T10:35:56.838" v="3686" actId="478"/>
          <ac:spMkLst>
            <pc:docMk/>
            <pc:sldMk cId="2928803660" sldId="303"/>
            <ac:spMk id="2" creationId="{6E137089-8DA6-4ED6-99FA-6B76CE538FFE}"/>
          </ac:spMkLst>
        </pc:spChg>
        <pc:spChg chg="del">
          <ac:chgData name="Matthew Suderman" userId="2709995e-3ea8-4fb0-9b62-eb8034dec529" providerId="ADAL" clId="{3E343596-B124-4CC4-BA1C-16C6624A16FB}" dt="2022-04-11T01:28:57.647" v="815" actId="22"/>
          <ac:spMkLst>
            <pc:docMk/>
            <pc:sldMk cId="2928803660" sldId="303"/>
            <ac:spMk id="3" creationId="{E1CDA9BE-22A3-4DBD-9F5C-565FC75939D1}"/>
          </ac:spMkLst>
        </pc:spChg>
        <pc:picChg chg="add mod ord">
          <ac:chgData name="Matthew Suderman" userId="2709995e-3ea8-4fb0-9b62-eb8034dec529" providerId="ADAL" clId="{3E343596-B124-4CC4-BA1C-16C6624A16FB}" dt="2022-04-11T10:36:08.327" v="3689" actId="14100"/>
          <ac:picMkLst>
            <pc:docMk/>
            <pc:sldMk cId="2928803660" sldId="303"/>
            <ac:picMk id="5" creationId="{C430F3AC-2948-4AF1-88BD-BE29D4F291A1}"/>
          </ac:picMkLst>
        </pc:picChg>
        <pc:picChg chg="add mod">
          <ac:chgData name="Matthew Suderman" userId="2709995e-3ea8-4fb0-9b62-eb8034dec529" providerId="ADAL" clId="{3E343596-B124-4CC4-BA1C-16C6624A16FB}" dt="2022-04-11T10:36:14.253" v="3690" actId="14100"/>
          <ac:picMkLst>
            <pc:docMk/>
            <pc:sldMk cId="2928803660" sldId="303"/>
            <ac:picMk id="7" creationId="{4F486988-492D-495D-9290-BE31282751F1}"/>
          </ac:picMkLst>
        </pc:picChg>
      </pc:sldChg>
      <pc:sldChg chg="addSp modSp new mod ord">
        <pc:chgData name="Matthew Suderman" userId="2709995e-3ea8-4fb0-9b62-eb8034dec529" providerId="ADAL" clId="{3E343596-B124-4CC4-BA1C-16C6624A16FB}" dt="2022-04-11T10:43:18.659" v="4215"/>
        <pc:sldMkLst>
          <pc:docMk/>
          <pc:sldMk cId="3876573143" sldId="304"/>
        </pc:sldMkLst>
        <pc:spChg chg="mod">
          <ac:chgData name="Matthew Suderman" userId="2709995e-3ea8-4fb0-9b62-eb8034dec529" providerId="ADAL" clId="{3E343596-B124-4CC4-BA1C-16C6624A16FB}" dt="2022-04-11T10:38:41.790" v="3892" actId="20577"/>
          <ac:spMkLst>
            <pc:docMk/>
            <pc:sldMk cId="3876573143" sldId="304"/>
            <ac:spMk id="2" creationId="{1AD354DC-C975-4AA8-BEC8-C96A93E5AF4B}"/>
          </ac:spMkLst>
        </pc:spChg>
        <pc:spChg chg="mod">
          <ac:chgData name="Matthew Suderman" userId="2709995e-3ea8-4fb0-9b62-eb8034dec529" providerId="ADAL" clId="{3E343596-B124-4CC4-BA1C-16C6624A16FB}" dt="2022-04-11T01:33:58.492" v="966" actId="313"/>
          <ac:spMkLst>
            <pc:docMk/>
            <pc:sldMk cId="3876573143" sldId="304"/>
            <ac:spMk id="3" creationId="{DA0ACC3D-C00C-430E-AA6A-AEA12130F50C}"/>
          </ac:spMkLst>
        </pc:spChg>
        <pc:spChg chg="add mod">
          <ac:chgData name="Matthew Suderman" userId="2709995e-3ea8-4fb0-9b62-eb8034dec529" providerId="ADAL" clId="{3E343596-B124-4CC4-BA1C-16C6624A16FB}" dt="2022-04-11T10:43:18.659" v="4215"/>
          <ac:spMkLst>
            <pc:docMk/>
            <pc:sldMk cId="3876573143" sldId="304"/>
            <ac:spMk id="4" creationId="{4482C1D3-F024-4DBA-B467-589977B9677A}"/>
          </ac:spMkLst>
        </pc:spChg>
      </pc:sldChg>
      <pc:sldChg chg="addSp modSp new mod">
        <pc:chgData name="Matthew Suderman" userId="2709995e-3ea8-4fb0-9b62-eb8034dec529" providerId="ADAL" clId="{3E343596-B124-4CC4-BA1C-16C6624A16FB}" dt="2022-04-11T10:57:49.560" v="4521" actId="20577"/>
        <pc:sldMkLst>
          <pc:docMk/>
          <pc:sldMk cId="150397246" sldId="305"/>
        </pc:sldMkLst>
        <pc:spChg chg="mod">
          <ac:chgData name="Matthew Suderman" userId="2709995e-3ea8-4fb0-9b62-eb8034dec529" providerId="ADAL" clId="{3E343596-B124-4CC4-BA1C-16C6624A16FB}" dt="2022-04-11T10:39:11.958" v="3968" actId="20577"/>
          <ac:spMkLst>
            <pc:docMk/>
            <pc:sldMk cId="150397246" sldId="305"/>
            <ac:spMk id="2" creationId="{EB3972B9-0D30-4538-A57C-45F6690C78EC}"/>
          </ac:spMkLst>
        </pc:spChg>
        <pc:spChg chg="mod">
          <ac:chgData name="Matthew Suderman" userId="2709995e-3ea8-4fb0-9b62-eb8034dec529" providerId="ADAL" clId="{3E343596-B124-4CC4-BA1C-16C6624A16FB}" dt="2022-04-11T10:57:49.560" v="4521" actId="20577"/>
          <ac:spMkLst>
            <pc:docMk/>
            <pc:sldMk cId="150397246" sldId="305"/>
            <ac:spMk id="3" creationId="{5BAF0F0F-432A-4999-AE82-3FAE37DA846A}"/>
          </ac:spMkLst>
        </pc:spChg>
        <pc:spChg chg="add mod">
          <ac:chgData name="Matthew Suderman" userId="2709995e-3ea8-4fb0-9b62-eb8034dec529" providerId="ADAL" clId="{3E343596-B124-4CC4-BA1C-16C6624A16FB}" dt="2022-04-11T10:44:51.877" v="4309" actId="1076"/>
          <ac:spMkLst>
            <pc:docMk/>
            <pc:sldMk cId="150397246" sldId="305"/>
            <ac:spMk id="4" creationId="{851B1CC7-34AD-4BCD-9917-519B164A9DB5}"/>
          </ac:spMkLst>
        </pc:spChg>
      </pc:sldChg>
      <pc:sldChg chg="del">
        <pc:chgData name="Matthew Suderman" userId="2709995e-3ea8-4fb0-9b62-eb8034dec529" providerId="ADAL" clId="{3E343596-B124-4CC4-BA1C-16C6624A16FB}" dt="2022-04-11T00:47:52.430" v="20" actId="47"/>
        <pc:sldMkLst>
          <pc:docMk/>
          <pc:sldMk cId="3785869085" sldId="305"/>
        </pc:sldMkLst>
      </pc:sldChg>
      <pc:sldChg chg="del">
        <pc:chgData name="Matthew Suderman" userId="2709995e-3ea8-4fb0-9b62-eb8034dec529" providerId="ADAL" clId="{3E343596-B124-4CC4-BA1C-16C6624A16FB}" dt="2022-04-11T00:47:52.430" v="20" actId="47"/>
        <pc:sldMkLst>
          <pc:docMk/>
          <pc:sldMk cId="443623940" sldId="306"/>
        </pc:sldMkLst>
      </pc:sldChg>
      <pc:sldChg chg="addSp modSp new mod ord">
        <pc:chgData name="Matthew Suderman" userId="2709995e-3ea8-4fb0-9b62-eb8034dec529" providerId="ADAL" clId="{3E343596-B124-4CC4-BA1C-16C6624A16FB}" dt="2022-04-11T10:43:14.652" v="4214"/>
        <pc:sldMkLst>
          <pc:docMk/>
          <pc:sldMk cId="1139020472" sldId="306"/>
        </pc:sldMkLst>
        <pc:spChg chg="mod">
          <ac:chgData name="Matthew Suderman" userId="2709995e-3ea8-4fb0-9b62-eb8034dec529" providerId="ADAL" clId="{3E343596-B124-4CC4-BA1C-16C6624A16FB}" dt="2022-04-11T10:40:02.622" v="4030" actId="20577"/>
          <ac:spMkLst>
            <pc:docMk/>
            <pc:sldMk cId="1139020472" sldId="306"/>
            <ac:spMk id="2" creationId="{D15AAF81-673C-4A7E-87B6-74F9C10E8016}"/>
          </ac:spMkLst>
        </pc:spChg>
        <pc:spChg chg="mod">
          <ac:chgData name="Matthew Suderman" userId="2709995e-3ea8-4fb0-9b62-eb8034dec529" providerId="ADAL" clId="{3E343596-B124-4CC4-BA1C-16C6624A16FB}" dt="2022-04-11T10:40:19.762" v="4067" actId="20577"/>
          <ac:spMkLst>
            <pc:docMk/>
            <pc:sldMk cId="1139020472" sldId="306"/>
            <ac:spMk id="3" creationId="{5ACDAEB8-20C7-4B59-8826-A213BA3166EA}"/>
          </ac:spMkLst>
        </pc:spChg>
        <pc:spChg chg="add mod">
          <ac:chgData name="Matthew Suderman" userId="2709995e-3ea8-4fb0-9b62-eb8034dec529" providerId="ADAL" clId="{3E343596-B124-4CC4-BA1C-16C6624A16FB}" dt="2022-04-11T10:43:14.652" v="4214"/>
          <ac:spMkLst>
            <pc:docMk/>
            <pc:sldMk cId="1139020472" sldId="306"/>
            <ac:spMk id="4" creationId="{8A090003-5F7F-444C-A621-19C54FA6EEF5}"/>
          </ac:spMkLst>
        </pc:spChg>
      </pc:sldChg>
      <pc:sldChg chg="addSp modSp new mod">
        <pc:chgData name="Matthew Suderman" userId="2709995e-3ea8-4fb0-9b62-eb8034dec529" providerId="ADAL" clId="{3E343596-B124-4CC4-BA1C-16C6624A16FB}" dt="2022-04-11T10:43:08.700" v="4213" actId="207"/>
        <pc:sldMkLst>
          <pc:docMk/>
          <pc:sldMk cId="847729042" sldId="307"/>
        </pc:sldMkLst>
        <pc:spChg chg="mod">
          <ac:chgData name="Matthew Suderman" userId="2709995e-3ea8-4fb0-9b62-eb8034dec529" providerId="ADAL" clId="{3E343596-B124-4CC4-BA1C-16C6624A16FB}" dt="2022-04-11T10:40:58.764" v="4123" actId="20577"/>
          <ac:spMkLst>
            <pc:docMk/>
            <pc:sldMk cId="847729042" sldId="307"/>
            <ac:spMk id="2" creationId="{FBEC9E5B-499A-4F5B-9C93-271B210E8C01}"/>
          </ac:spMkLst>
        </pc:spChg>
        <pc:spChg chg="mod">
          <ac:chgData name="Matthew Suderman" userId="2709995e-3ea8-4fb0-9b62-eb8034dec529" providerId="ADAL" clId="{3E343596-B124-4CC4-BA1C-16C6624A16FB}" dt="2022-04-11T02:11:38.581" v="3032" actId="20577"/>
          <ac:spMkLst>
            <pc:docMk/>
            <pc:sldMk cId="847729042" sldId="307"/>
            <ac:spMk id="3" creationId="{C37614CC-A62C-4AED-8D39-B5E370A63E7D}"/>
          </ac:spMkLst>
        </pc:spChg>
        <pc:spChg chg="add mod">
          <ac:chgData name="Matthew Suderman" userId="2709995e-3ea8-4fb0-9b62-eb8034dec529" providerId="ADAL" clId="{3E343596-B124-4CC4-BA1C-16C6624A16FB}" dt="2022-04-11T10:43:08.700" v="4213" actId="207"/>
          <ac:spMkLst>
            <pc:docMk/>
            <pc:sldMk cId="847729042" sldId="307"/>
            <ac:spMk id="4" creationId="{0531063F-6D8E-44B7-9E62-31F571CE8184}"/>
          </ac:spMkLst>
        </pc:spChg>
      </pc:sldChg>
      <pc:sldChg chg="del">
        <pc:chgData name="Matthew Suderman" userId="2709995e-3ea8-4fb0-9b62-eb8034dec529" providerId="ADAL" clId="{3E343596-B124-4CC4-BA1C-16C6624A16FB}" dt="2022-04-11T00:47:52.430" v="20" actId="47"/>
        <pc:sldMkLst>
          <pc:docMk/>
          <pc:sldMk cId="3200977239" sldId="307"/>
        </pc:sldMkLst>
      </pc:sldChg>
      <pc:sldChg chg="del">
        <pc:chgData name="Matthew Suderman" userId="2709995e-3ea8-4fb0-9b62-eb8034dec529" providerId="ADAL" clId="{3E343596-B124-4CC4-BA1C-16C6624A16FB}" dt="2022-04-11T00:47:52.430" v="20" actId="47"/>
        <pc:sldMkLst>
          <pc:docMk/>
          <pc:sldMk cId="2471345152" sldId="308"/>
        </pc:sldMkLst>
      </pc:sldChg>
      <pc:sldChg chg="modSp new mod">
        <pc:chgData name="Matthew Suderman" userId="2709995e-3ea8-4fb0-9b62-eb8034dec529" providerId="ADAL" clId="{3E343596-B124-4CC4-BA1C-16C6624A16FB}" dt="2022-04-11T10:34:30.744" v="3665" actId="20577"/>
        <pc:sldMkLst>
          <pc:docMk/>
          <pc:sldMk cId="3578472354" sldId="308"/>
        </pc:sldMkLst>
        <pc:spChg chg="mod">
          <ac:chgData name="Matthew Suderman" userId="2709995e-3ea8-4fb0-9b62-eb8034dec529" providerId="ADAL" clId="{3E343596-B124-4CC4-BA1C-16C6624A16FB}" dt="2022-04-11T10:30:36.299" v="3130" actId="20577"/>
          <ac:spMkLst>
            <pc:docMk/>
            <pc:sldMk cId="3578472354" sldId="308"/>
            <ac:spMk id="2" creationId="{C30DC73B-34D3-47D1-8DEE-F81C7F1A7403}"/>
          </ac:spMkLst>
        </pc:spChg>
        <pc:spChg chg="mod">
          <ac:chgData name="Matthew Suderman" userId="2709995e-3ea8-4fb0-9b62-eb8034dec529" providerId="ADAL" clId="{3E343596-B124-4CC4-BA1C-16C6624A16FB}" dt="2022-04-11T10:34:30.744" v="3665" actId="20577"/>
          <ac:spMkLst>
            <pc:docMk/>
            <pc:sldMk cId="3578472354" sldId="308"/>
            <ac:spMk id="3" creationId="{3D37C9F7-EA1D-44DD-BA61-3F38C9C6D544}"/>
          </ac:spMkLst>
        </pc:spChg>
      </pc:sldChg>
      <pc:sldChg chg="del">
        <pc:chgData name="Matthew Suderman" userId="2709995e-3ea8-4fb0-9b62-eb8034dec529" providerId="ADAL" clId="{3E343596-B124-4CC4-BA1C-16C6624A16FB}" dt="2022-04-11T00:47:52.430" v="20" actId="47"/>
        <pc:sldMkLst>
          <pc:docMk/>
          <pc:sldMk cId="1445620908" sldId="309"/>
        </pc:sldMkLst>
      </pc:sldChg>
      <pc:sldChg chg="addSp delSp modSp new del mod modClrScheme chgLayout">
        <pc:chgData name="Matthew Suderman" userId="2709995e-3ea8-4fb0-9b62-eb8034dec529" providerId="ADAL" clId="{3E343596-B124-4CC4-BA1C-16C6624A16FB}" dt="2022-04-11T10:43:21.896" v="4216" actId="47"/>
        <pc:sldMkLst>
          <pc:docMk/>
          <pc:sldMk cId="3843350145" sldId="309"/>
        </pc:sldMkLst>
        <pc:spChg chg="del mod ord">
          <ac:chgData name="Matthew Suderman" userId="2709995e-3ea8-4fb0-9b62-eb8034dec529" providerId="ADAL" clId="{3E343596-B124-4CC4-BA1C-16C6624A16FB}" dt="2022-04-11T10:41:33.803" v="4127" actId="700"/>
          <ac:spMkLst>
            <pc:docMk/>
            <pc:sldMk cId="3843350145" sldId="309"/>
            <ac:spMk id="2" creationId="{7C8BDC66-23EF-4287-B328-D35503998479}"/>
          </ac:spMkLst>
        </pc:spChg>
        <pc:spChg chg="del mod ord">
          <ac:chgData name="Matthew Suderman" userId="2709995e-3ea8-4fb0-9b62-eb8034dec529" providerId="ADAL" clId="{3E343596-B124-4CC4-BA1C-16C6624A16FB}" dt="2022-04-11T10:41:33.803" v="4127" actId="700"/>
          <ac:spMkLst>
            <pc:docMk/>
            <pc:sldMk cId="3843350145" sldId="309"/>
            <ac:spMk id="3" creationId="{17609A3E-2E57-4EAA-94A7-CD113CB90DCE}"/>
          </ac:spMkLst>
        </pc:spChg>
        <pc:spChg chg="add mod ord">
          <ac:chgData name="Matthew Suderman" userId="2709995e-3ea8-4fb0-9b62-eb8034dec529" providerId="ADAL" clId="{3E343596-B124-4CC4-BA1C-16C6624A16FB}" dt="2022-04-11T10:41:38.592" v="4139" actId="5793"/>
          <ac:spMkLst>
            <pc:docMk/>
            <pc:sldMk cId="3843350145" sldId="309"/>
            <ac:spMk id="4" creationId="{F181FF86-B3EF-429D-A32A-964C42CB9ECA}"/>
          </ac:spMkLst>
        </pc:spChg>
        <pc:spChg chg="add del mod ord">
          <ac:chgData name="Matthew Suderman" userId="2709995e-3ea8-4fb0-9b62-eb8034dec529" providerId="ADAL" clId="{3E343596-B124-4CC4-BA1C-16C6624A16FB}" dt="2022-04-11T10:41:42.462" v="4140" actId="478"/>
          <ac:spMkLst>
            <pc:docMk/>
            <pc:sldMk cId="3843350145" sldId="309"/>
            <ac:spMk id="5" creationId="{F9D3A006-08E0-4C85-ADB2-68487FDA4580}"/>
          </ac:spMkLst>
        </pc:spChg>
      </pc:sldChg>
      <pc:sldChg chg="del">
        <pc:chgData name="Matthew Suderman" userId="2709995e-3ea8-4fb0-9b62-eb8034dec529" providerId="ADAL" clId="{3E343596-B124-4CC4-BA1C-16C6624A16FB}" dt="2022-04-11T00:47:52.430" v="20" actId="47"/>
        <pc:sldMkLst>
          <pc:docMk/>
          <pc:sldMk cId="3876970909" sldId="310"/>
        </pc:sldMkLst>
      </pc:sldChg>
      <pc:sldChg chg="del">
        <pc:chgData name="Matthew Suderman" userId="2709995e-3ea8-4fb0-9b62-eb8034dec529" providerId="ADAL" clId="{3E343596-B124-4CC4-BA1C-16C6624A16FB}" dt="2022-04-11T00:47:52.430" v="20" actId="47"/>
        <pc:sldMkLst>
          <pc:docMk/>
          <pc:sldMk cId="3803290010" sldId="311"/>
        </pc:sldMkLst>
      </pc:sldChg>
      <pc:sldChg chg="del">
        <pc:chgData name="Matthew Suderman" userId="2709995e-3ea8-4fb0-9b62-eb8034dec529" providerId="ADAL" clId="{3E343596-B124-4CC4-BA1C-16C6624A16FB}" dt="2022-04-11T00:47:52.430" v="20" actId="47"/>
        <pc:sldMkLst>
          <pc:docMk/>
          <pc:sldMk cId="1568111605" sldId="312"/>
        </pc:sldMkLst>
      </pc:sldChg>
    </pc:docChg>
  </pc:docChgLst>
  <pc:docChgLst>
    <pc:chgData name="Matthew Suderman" userId="2709995e-3ea8-4fb0-9b62-eb8034dec529" providerId="ADAL" clId="{32A2F439-705B-473C-83AE-FA95EEBBDC32}"/>
    <pc:docChg chg="undo custSel addSld delSld modSld sldOrd">
      <pc:chgData name="Matthew Suderman" userId="2709995e-3ea8-4fb0-9b62-eb8034dec529" providerId="ADAL" clId="{32A2F439-705B-473C-83AE-FA95EEBBDC32}" dt="2022-08-16T07:33:39.478" v="8680" actId="1582"/>
      <pc:docMkLst>
        <pc:docMk/>
      </pc:docMkLst>
      <pc:sldChg chg="modSp mod">
        <pc:chgData name="Matthew Suderman" userId="2709995e-3ea8-4fb0-9b62-eb8034dec529" providerId="ADAL" clId="{32A2F439-705B-473C-83AE-FA95EEBBDC32}" dt="2022-08-12T22:17:09.735" v="15" actId="20577"/>
        <pc:sldMkLst>
          <pc:docMk/>
          <pc:sldMk cId="0" sldId="288"/>
        </pc:sldMkLst>
        <pc:spChg chg="mod">
          <ac:chgData name="Matthew Suderman" userId="2709995e-3ea8-4fb0-9b62-eb8034dec529" providerId="ADAL" clId="{32A2F439-705B-473C-83AE-FA95EEBBDC32}" dt="2022-08-12T22:17:09.735" v="15" actId="20577"/>
          <ac:spMkLst>
            <pc:docMk/>
            <pc:sldMk cId="0" sldId="288"/>
            <ac:spMk id="3" creationId="{00000000-0000-0000-0000-000000000000}"/>
          </ac:spMkLst>
        </pc:spChg>
      </pc:sldChg>
      <pc:sldChg chg="del">
        <pc:chgData name="Matthew Suderman" userId="2709995e-3ea8-4fb0-9b62-eb8034dec529" providerId="ADAL" clId="{32A2F439-705B-473C-83AE-FA95EEBBDC32}" dt="2022-08-12T22:17:17.621" v="18" actId="47"/>
        <pc:sldMkLst>
          <pc:docMk/>
          <pc:sldMk cId="104184540" sldId="299"/>
        </pc:sldMkLst>
      </pc:sldChg>
      <pc:sldChg chg="modSp del mod">
        <pc:chgData name="Matthew Suderman" userId="2709995e-3ea8-4fb0-9b62-eb8034dec529" providerId="ADAL" clId="{32A2F439-705B-473C-83AE-FA95EEBBDC32}" dt="2022-08-12T22:24:48.655" v="284" actId="47"/>
        <pc:sldMkLst>
          <pc:docMk/>
          <pc:sldMk cId="493267378" sldId="300"/>
        </pc:sldMkLst>
        <pc:spChg chg="mod">
          <ac:chgData name="Matthew Suderman" userId="2709995e-3ea8-4fb0-9b62-eb8034dec529" providerId="ADAL" clId="{32A2F439-705B-473C-83AE-FA95EEBBDC32}" dt="2022-08-12T22:18:50.122" v="59" actId="20577"/>
          <ac:spMkLst>
            <pc:docMk/>
            <pc:sldMk cId="493267378" sldId="300"/>
            <ac:spMk id="2" creationId="{D82BBF19-862D-4DF2-8B5E-A1E03FD289A3}"/>
          </ac:spMkLst>
        </pc:spChg>
        <pc:graphicFrameChg chg="mod modGraphic">
          <ac:chgData name="Matthew Suderman" userId="2709995e-3ea8-4fb0-9b62-eb8034dec529" providerId="ADAL" clId="{32A2F439-705B-473C-83AE-FA95EEBBDC32}" dt="2022-08-12T22:18:37.725" v="39"/>
          <ac:graphicFrameMkLst>
            <pc:docMk/>
            <pc:sldMk cId="493267378" sldId="300"/>
            <ac:graphicFrameMk id="4" creationId="{0C50E2B2-13D8-4F72-B488-B708F1BDC2C3}"/>
          </ac:graphicFrameMkLst>
        </pc:graphicFrameChg>
      </pc:sldChg>
      <pc:sldChg chg="del">
        <pc:chgData name="Matthew Suderman" userId="2709995e-3ea8-4fb0-9b62-eb8034dec529" providerId="ADAL" clId="{32A2F439-705B-473C-83AE-FA95EEBBDC32}" dt="2022-08-12T22:17:15.933" v="16" actId="47"/>
        <pc:sldMkLst>
          <pc:docMk/>
          <pc:sldMk cId="692390296" sldId="301"/>
        </pc:sldMkLst>
      </pc:sldChg>
      <pc:sldChg chg="del">
        <pc:chgData name="Matthew Suderman" userId="2709995e-3ea8-4fb0-9b62-eb8034dec529" providerId="ADAL" clId="{32A2F439-705B-473C-83AE-FA95EEBBDC32}" dt="2022-08-12T22:17:16.955" v="17" actId="47"/>
        <pc:sldMkLst>
          <pc:docMk/>
          <pc:sldMk cId="1984417553" sldId="304"/>
        </pc:sldMkLst>
      </pc:sldChg>
      <pc:sldChg chg="del">
        <pc:chgData name="Matthew Suderman" userId="2709995e-3ea8-4fb0-9b62-eb8034dec529" providerId="ADAL" clId="{32A2F439-705B-473C-83AE-FA95EEBBDC32}" dt="2022-08-12T22:17:18.062" v="19" actId="47"/>
        <pc:sldMkLst>
          <pc:docMk/>
          <pc:sldMk cId="3325839693" sldId="305"/>
        </pc:sldMkLst>
      </pc:sldChg>
      <pc:sldChg chg="del">
        <pc:chgData name="Matthew Suderman" userId="2709995e-3ea8-4fb0-9b62-eb8034dec529" providerId="ADAL" clId="{32A2F439-705B-473C-83AE-FA95EEBBDC32}" dt="2022-08-12T22:17:18.730" v="20" actId="47"/>
        <pc:sldMkLst>
          <pc:docMk/>
          <pc:sldMk cId="1658377283" sldId="306"/>
        </pc:sldMkLst>
      </pc:sldChg>
      <pc:sldChg chg="del">
        <pc:chgData name="Matthew Suderman" userId="2709995e-3ea8-4fb0-9b62-eb8034dec529" providerId="ADAL" clId="{32A2F439-705B-473C-83AE-FA95EEBBDC32}" dt="2022-08-12T22:17:19.161" v="21" actId="47"/>
        <pc:sldMkLst>
          <pc:docMk/>
          <pc:sldMk cId="4096200350" sldId="307"/>
        </pc:sldMkLst>
      </pc:sldChg>
      <pc:sldChg chg="del">
        <pc:chgData name="Matthew Suderman" userId="2709995e-3ea8-4fb0-9b62-eb8034dec529" providerId="ADAL" clId="{32A2F439-705B-473C-83AE-FA95EEBBDC32}" dt="2022-08-12T22:17:19.528" v="22" actId="47"/>
        <pc:sldMkLst>
          <pc:docMk/>
          <pc:sldMk cId="1747418047" sldId="308"/>
        </pc:sldMkLst>
      </pc:sldChg>
      <pc:sldChg chg="del">
        <pc:chgData name="Matthew Suderman" userId="2709995e-3ea8-4fb0-9b62-eb8034dec529" providerId="ADAL" clId="{32A2F439-705B-473C-83AE-FA95EEBBDC32}" dt="2022-08-12T22:17:20.006" v="23" actId="47"/>
        <pc:sldMkLst>
          <pc:docMk/>
          <pc:sldMk cId="779003553" sldId="309"/>
        </pc:sldMkLst>
      </pc:sldChg>
      <pc:sldChg chg="del">
        <pc:chgData name="Matthew Suderman" userId="2709995e-3ea8-4fb0-9b62-eb8034dec529" providerId="ADAL" clId="{32A2F439-705B-473C-83AE-FA95EEBBDC32}" dt="2022-08-12T22:17:20.517" v="24" actId="47"/>
        <pc:sldMkLst>
          <pc:docMk/>
          <pc:sldMk cId="2143848098" sldId="310"/>
        </pc:sldMkLst>
      </pc:sldChg>
      <pc:sldChg chg="del">
        <pc:chgData name="Matthew Suderman" userId="2709995e-3ea8-4fb0-9b62-eb8034dec529" providerId="ADAL" clId="{32A2F439-705B-473C-83AE-FA95EEBBDC32}" dt="2022-08-12T22:17:21.123" v="25" actId="47"/>
        <pc:sldMkLst>
          <pc:docMk/>
          <pc:sldMk cId="1186644141" sldId="311"/>
        </pc:sldMkLst>
      </pc:sldChg>
      <pc:sldChg chg="addSp delSp modSp add del mod">
        <pc:chgData name="Matthew Suderman" userId="2709995e-3ea8-4fb0-9b62-eb8034dec529" providerId="ADAL" clId="{32A2F439-705B-473C-83AE-FA95EEBBDC32}" dt="2022-08-13T16:10:35.170" v="2954" actId="20577"/>
        <pc:sldMkLst>
          <pc:docMk/>
          <pc:sldMk cId="2249447717" sldId="312"/>
        </pc:sldMkLst>
        <pc:spChg chg="mod">
          <ac:chgData name="Matthew Suderman" userId="2709995e-3ea8-4fb0-9b62-eb8034dec529" providerId="ADAL" clId="{32A2F439-705B-473C-83AE-FA95EEBBDC32}" dt="2022-08-13T16:10:35.170" v="2954" actId="20577"/>
          <ac:spMkLst>
            <pc:docMk/>
            <pc:sldMk cId="2249447717" sldId="312"/>
            <ac:spMk id="2" creationId="{EF4EC6AB-CAA1-3704-B9BA-9E82A8F2C80C}"/>
          </ac:spMkLst>
        </pc:spChg>
        <pc:spChg chg="mod">
          <ac:chgData name="Matthew Suderman" userId="2709995e-3ea8-4fb0-9b62-eb8034dec529" providerId="ADAL" clId="{32A2F439-705B-473C-83AE-FA95EEBBDC32}" dt="2022-08-13T15:56:22.316" v="1749" actId="15"/>
          <ac:spMkLst>
            <pc:docMk/>
            <pc:sldMk cId="2249447717" sldId="312"/>
            <ac:spMk id="3" creationId="{E12B133B-FAFD-61C4-451F-E492FDE43FAF}"/>
          </ac:spMkLst>
        </pc:spChg>
        <pc:spChg chg="add mod">
          <ac:chgData name="Matthew Suderman" userId="2709995e-3ea8-4fb0-9b62-eb8034dec529" providerId="ADAL" clId="{32A2F439-705B-473C-83AE-FA95EEBBDC32}" dt="2022-08-13T15:42:35.842" v="337" actId="113"/>
          <ac:spMkLst>
            <pc:docMk/>
            <pc:sldMk cId="2249447717" sldId="312"/>
            <ac:spMk id="4" creationId="{3F87A39D-20C8-EEB2-5334-2CAA201DADD0}"/>
          </ac:spMkLst>
        </pc:spChg>
        <pc:picChg chg="del">
          <ac:chgData name="Matthew Suderman" userId="2709995e-3ea8-4fb0-9b62-eb8034dec529" providerId="ADAL" clId="{32A2F439-705B-473C-83AE-FA95EEBBDC32}" dt="2022-08-12T22:28:31.394" v="319" actId="478"/>
          <ac:picMkLst>
            <pc:docMk/>
            <pc:sldMk cId="2249447717" sldId="312"/>
            <ac:picMk id="7170" creationId="{50DCADB1-3316-E35C-7598-9F441ECFD00D}"/>
          </ac:picMkLst>
        </pc:picChg>
      </pc:sldChg>
      <pc:sldChg chg="modSp add mod">
        <pc:chgData name="Matthew Suderman" userId="2709995e-3ea8-4fb0-9b62-eb8034dec529" providerId="ADAL" clId="{32A2F439-705B-473C-83AE-FA95EEBBDC32}" dt="2022-08-12T22:26:49.911" v="298" actId="122"/>
        <pc:sldMkLst>
          <pc:docMk/>
          <pc:sldMk cId="134748114" sldId="313"/>
        </pc:sldMkLst>
        <pc:spChg chg="mod">
          <ac:chgData name="Matthew Suderman" userId="2709995e-3ea8-4fb0-9b62-eb8034dec529" providerId="ADAL" clId="{32A2F439-705B-473C-83AE-FA95EEBBDC32}" dt="2022-08-12T22:19:48.418" v="86" actId="20577"/>
          <ac:spMkLst>
            <pc:docMk/>
            <pc:sldMk cId="134748114" sldId="313"/>
            <ac:spMk id="2" creationId="{D82BBF19-862D-4DF2-8B5E-A1E03FD289A3}"/>
          </ac:spMkLst>
        </pc:spChg>
        <pc:graphicFrameChg chg="mod modGraphic">
          <ac:chgData name="Matthew Suderman" userId="2709995e-3ea8-4fb0-9b62-eb8034dec529" providerId="ADAL" clId="{32A2F439-705B-473C-83AE-FA95EEBBDC32}" dt="2022-08-12T22:26:49.911" v="298" actId="122"/>
          <ac:graphicFrameMkLst>
            <pc:docMk/>
            <pc:sldMk cId="134748114" sldId="313"/>
            <ac:graphicFrameMk id="4" creationId="{0C50E2B2-13D8-4F72-B488-B708F1BDC2C3}"/>
          </ac:graphicFrameMkLst>
        </pc:graphicFrameChg>
      </pc:sldChg>
      <pc:sldChg chg="add del">
        <pc:chgData name="Matthew Suderman" userId="2709995e-3ea8-4fb0-9b62-eb8034dec529" providerId="ADAL" clId="{32A2F439-705B-473C-83AE-FA95EEBBDC32}" dt="2022-08-12T22:17:45.639" v="34" actId="47"/>
        <pc:sldMkLst>
          <pc:docMk/>
          <pc:sldMk cId="2015654169" sldId="313"/>
        </pc:sldMkLst>
      </pc:sldChg>
      <pc:sldChg chg="modSp add mod">
        <pc:chgData name="Matthew Suderman" userId="2709995e-3ea8-4fb0-9b62-eb8034dec529" providerId="ADAL" clId="{32A2F439-705B-473C-83AE-FA95EEBBDC32}" dt="2022-08-12T22:27:17.380" v="302" actId="122"/>
        <pc:sldMkLst>
          <pc:docMk/>
          <pc:sldMk cId="1535385012" sldId="314"/>
        </pc:sldMkLst>
        <pc:spChg chg="mod">
          <ac:chgData name="Matthew Suderman" userId="2709995e-3ea8-4fb0-9b62-eb8034dec529" providerId="ADAL" clId="{32A2F439-705B-473C-83AE-FA95EEBBDC32}" dt="2022-08-12T22:24:43.973" v="283" actId="20577"/>
          <ac:spMkLst>
            <pc:docMk/>
            <pc:sldMk cId="1535385012" sldId="314"/>
            <ac:spMk id="2" creationId="{D82BBF19-862D-4DF2-8B5E-A1E03FD289A3}"/>
          </ac:spMkLst>
        </pc:spChg>
        <pc:graphicFrameChg chg="mod modGraphic">
          <ac:chgData name="Matthew Suderman" userId="2709995e-3ea8-4fb0-9b62-eb8034dec529" providerId="ADAL" clId="{32A2F439-705B-473C-83AE-FA95EEBBDC32}" dt="2022-08-12T22:27:17.380" v="302" actId="122"/>
          <ac:graphicFrameMkLst>
            <pc:docMk/>
            <pc:sldMk cId="1535385012" sldId="314"/>
            <ac:graphicFrameMk id="4" creationId="{0C50E2B2-13D8-4F72-B488-B708F1BDC2C3}"/>
          </ac:graphicFrameMkLst>
        </pc:graphicFrameChg>
      </pc:sldChg>
      <pc:sldChg chg="new del">
        <pc:chgData name="Matthew Suderman" userId="2709995e-3ea8-4fb0-9b62-eb8034dec529" providerId="ADAL" clId="{32A2F439-705B-473C-83AE-FA95EEBBDC32}" dt="2022-08-12T22:20:05.799" v="90" actId="47"/>
        <pc:sldMkLst>
          <pc:docMk/>
          <pc:sldMk cId="2379848806" sldId="314"/>
        </pc:sldMkLst>
      </pc:sldChg>
      <pc:sldChg chg="add del">
        <pc:chgData name="Matthew Suderman" userId="2709995e-3ea8-4fb0-9b62-eb8034dec529" providerId="ADAL" clId="{32A2F439-705B-473C-83AE-FA95EEBBDC32}" dt="2022-08-12T22:17:46.207" v="35" actId="47"/>
        <pc:sldMkLst>
          <pc:docMk/>
          <pc:sldMk cId="3471130135" sldId="314"/>
        </pc:sldMkLst>
      </pc:sldChg>
      <pc:sldChg chg="add del">
        <pc:chgData name="Matthew Suderman" userId="2709995e-3ea8-4fb0-9b62-eb8034dec529" providerId="ADAL" clId="{32A2F439-705B-473C-83AE-FA95EEBBDC32}" dt="2022-08-12T22:17:46.776" v="36" actId="47"/>
        <pc:sldMkLst>
          <pc:docMk/>
          <pc:sldMk cId="2452632026" sldId="315"/>
        </pc:sldMkLst>
      </pc:sldChg>
      <pc:sldChg chg="modSp add mod">
        <pc:chgData name="Matthew Suderman" userId="2709995e-3ea8-4fb0-9b62-eb8034dec529" providerId="ADAL" clId="{32A2F439-705B-473C-83AE-FA95EEBBDC32}" dt="2022-08-12T22:27:46.111" v="309" actId="14734"/>
        <pc:sldMkLst>
          <pc:docMk/>
          <pc:sldMk cId="2846074351" sldId="315"/>
        </pc:sldMkLst>
        <pc:spChg chg="mod">
          <ac:chgData name="Matthew Suderman" userId="2709995e-3ea8-4fb0-9b62-eb8034dec529" providerId="ADAL" clId="{32A2F439-705B-473C-83AE-FA95EEBBDC32}" dt="2022-08-12T22:21:54.066" v="218" actId="20577"/>
          <ac:spMkLst>
            <pc:docMk/>
            <pc:sldMk cId="2846074351" sldId="315"/>
            <ac:spMk id="2" creationId="{D82BBF19-862D-4DF2-8B5E-A1E03FD289A3}"/>
          </ac:spMkLst>
        </pc:spChg>
        <pc:graphicFrameChg chg="mod modGraphic">
          <ac:chgData name="Matthew Suderman" userId="2709995e-3ea8-4fb0-9b62-eb8034dec529" providerId="ADAL" clId="{32A2F439-705B-473C-83AE-FA95EEBBDC32}" dt="2022-08-12T22:27:46.111" v="309" actId="14734"/>
          <ac:graphicFrameMkLst>
            <pc:docMk/>
            <pc:sldMk cId="2846074351" sldId="315"/>
            <ac:graphicFrameMk id="4" creationId="{0C50E2B2-13D8-4F72-B488-B708F1BDC2C3}"/>
          </ac:graphicFrameMkLst>
        </pc:graphicFrameChg>
      </pc:sldChg>
      <pc:sldChg chg="modSp add mod">
        <pc:chgData name="Matthew Suderman" userId="2709995e-3ea8-4fb0-9b62-eb8034dec529" providerId="ADAL" clId="{32A2F439-705B-473C-83AE-FA95EEBBDC32}" dt="2022-08-12T22:28:09.891" v="317" actId="1035"/>
        <pc:sldMkLst>
          <pc:docMk/>
          <pc:sldMk cId="601822652" sldId="316"/>
        </pc:sldMkLst>
        <pc:spChg chg="mod">
          <ac:chgData name="Matthew Suderman" userId="2709995e-3ea8-4fb0-9b62-eb8034dec529" providerId="ADAL" clId="{32A2F439-705B-473C-83AE-FA95EEBBDC32}" dt="2022-08-12T22:22:44.831" v="266" actId="20577"/>
          <ac:spMkLst>
            <pc:docMk/>
            <pc:sldMk cId="601822652" sldId="316"/>
            <ac:spMk id="2" creationId="{D82BBF19-862D-4DF2-8B5E-A1E03FD289A3}"/>
          </ac:spMkLst>
        </pc:spChg>
        <pc:graphicFrameChg chg="mod modGraphic">
          <ac:chgData name="Matthew Suderman" userId="2709995e-3ea8-4fb0-9b62-eb8034dec529" providerId="ADAL" clId="{32A2F439-705B-473C-83AE-FA95EEBBDC32}" dt="2022-08-12T22:28:09.891" v="317" actId="1035"/>
          <ac:graphicFrameMkLst>
            <pc:docMk/>
            <pc:sldMk cId="601822652" sldId="316"/>
            <ac:graphicFrameMk id="4" creationId="{0C50E2B2-13D8-4F72-B488-B708F1BDC2C3}"/>
          </ac:graphicFrameMkLst>
        </pc:graphicFrameChg>
      </pc:sldChg>
      <pc:sldChg chg="del">
        <pc:chgData name="Matthew Suderman" userId="2709995e-3ea8-4fb0-9b62-eb8034dec529" providerId="ADAL" clId="{32A2F439-705B-473C-83AE-FA95EEBBDC32}" dt="2022-08-12T22:17:47.486" v="37" actId="47"/>
        <pc:sldMkLst>
          <pc:docMk/>
          <pc:sldMk cId="725422551" sldId="316"/>
        </pc:sldMkLst>
      </pc:sldChg>
      <pc:sldChg chg="addSp modSp new mod ord">
        <pc:chgData name="Matthew Suderman" userId="2709995e-3ea8-4fb0-9b62-eb8034dec529" providerId="ADAL" clId="{32A2F439-705B-473C-83AE-FA95EEBBDC32}" dt="2022-08-15T10:05:06.456" v="7102"/>
        <pc:sldMkLst>
          <pc:docMk/>
          <pc:sldMk cId="3846274336" sldId="317"/>
        </pc:sldMkLst>
        <pc:spChg chg="mod">
          <ac:chgData name="Matthew Suderman" userId="2709995e-3ea8-4fb0-9b62-eb8034dec529" providerId="ADAL" clId="{32A2F439-705B-473C-83AE-FA95EEBBDC32}" dt="2022-08-13T15:57:10.418" v="1770" actId="20577"/>
          <ac:spMkLst>
            <pc:docMk/>
            <pc:sldMk cId="3846274336" sldId="317"/>
            <ac:spMk id="2" creationId="{51FCE8BC-7035-AE70-FFB9-1E2748591538}"/>
          </ac:spMkLst>
        </pc:spChg>
        <pc:spChg chg="mod">
          <ac:chgData name="Matthew Suderman" userId="2709995e-3ea8-4fb0-9b62-eb8034dec529" providerId="ADAL" clId="{32A2F439-705B-473C-83AE-FA95EEBBDC32}" dt="2022-08-13T16:01:23.257" v="2136" actId="121"/>
          <ac:spMkLst>
            <pc:docMk/>
            <pc:sldMk cId="3846274336" sldId="317"/>
            <ac:spMk id="3" creationId="{D66B404A-C267-39DA-87AF-3EF44E2BAE6D}"/>
          </ac:spMkLst>
        </pc:spChg>
        <pc:spChg chg="add mod">
          <ac:chgData name="Matthew Suderman" userId="2709995e-3ea8-4fb0-9b62-eb8034dec529" providerId="ADAL" clId="{32A2F439-705B-473C-83AE-FA95EEBBDC32}" dt="2022-08-13T15:57:34.392" v="1783" actId="1076"/>
          <ac:spMkLst>
            <pc:docMk/>
            <pc:sldMk cId="3846274336" sldId="317"/>
            <ac:spMk id="4" creationId="{832D8F43-4E99-21FE-71CB-9FC9421AE62D}"/>
          </ac:spMkLst>
        </pc:spChg>
      </pc:sldChg>
      <pc:sldChg chg="new del">
        <pc:chgData name="Matthew Suderman" userId="2709995e-3ea8-4fb0-9b62-eb8034dec529" providerId="ADAL" clId="{32A2F439-705B-473C-83AE-FA95EEBBDC32}" dt="2022-08-13T16:09:02.453" v="2907" actId="47"/>
        <pc:sldMkLst>
          <pc:docMk/>
          <pc:sldMk cId="1352839456" sldId="318"/>
        </pc:sldMkLst>
      </pc:sldChg>
      <pc:sldChg chg="modSp add mod">
        <pc:chgData name="Matthew Suderman" userId="2709995e-3ea8-4fb0-9b62-eb8034dec529" providerId="ADAL" clId="{32A2F439-705B-473C-83AE-FA95EEBBDC32}" dt="2022-08-13T16:08:53.474" v="2905" actId="113"/>
        <pc:sldMkLst>
          <pc:docMk/>
          <pc:sldMk cId="3822968762" sldId="319"/>
        </pc:sldMkLst>
        <pc:spChg chg="mod">
          <ac:chgData name="Matthew Suderman" userId="2709995e-3ea8-4fb0-9b62-eb8034dec529" providerId="ADAL" clId="{32A2F439-705B-473C-83AE-FA95EEBBDC32}" dt="2022-08-13T16:02:56.105" v="2233" actId="20577"/>
          <ac:spMkLst>
            <pc:docMk/>
            <pc:sldMk cId="3822968762" sldId="319"/>
            <ac:spMk id="2" creationId="{51FCE8BC-7035-AE70-FFB9-1E2748591538}"/>
          </ac:spMkLst>
        </pc:spChg>
        <pc:spChg chg="mod">
          <ac:chgData name="Matthew Suderman" userId="2709995e-3ea8-4fb0-9b62-eb8034dec529" providerId="ADAL" clId="{32A2F439-705B-473C-83AE-FA95EEBBDC32}" dt="2022-08-13T16:08:53.474" v="2905" actId="113"/>
          <ac:spMkLst>
            <pc:docMk/>
            <pc:sldMk cId="3822968762" sldId="319"/>
            <ac:spMk id="3" creationId="{D66B404A-C267-39DA-87AF-3EF44E2BAE6D}"/>
          </ac:spMkLst>
        </pc:spChg>
        <pc:spChg chg="mod">
          <ac:chgData name="Matthew Suderman" userId="2709995e-3ea8-4fb0-9b62-eb8034dec529" providerId="ADAL" clId="{32A2F439-705B-473C-83AE-FA95EEBBDC32}" dt="2022-08-13T16:02:03.247" v="2159" actId="1037"/>
          <ac:spMkLst>
            <pc:docMk/>
            <pc:sldMk cId="3822968762" sldId="319"/>
            <ac:spMk id="4" creationId="{832D8F43-4E99-21FE-71CB-9FC9421AE62D}"/>
          </ac:spMkLst>
        </pc:spChg>
      </pc:sldChg>
      <pc:sldChg chg="addSp modSp add mod ord modAnim">
        <pc:chgData name="Matthew Suderman" userId="2709995e-3ea8-4fb0-9b62-eb8034dec529" providerId="ADAL" clId="{32A2F439-705B-473C-83AE-FA95EEBBDC32}" dt="2022-08-13T16:18:51.419" v="3713" actId="20577"/>
        <pc:sldMkLst>
          <pc:docMk/>
          <pc:sldMk cId="511617222" sldId="320"/>
        </pc:sldMkLst>
        <pc:spChg chg="mod">
          <ac:chgData name="Matthew Suderman" userId="2709995e-3ea8-4fb0-9b62-eb8034dec529" providerId="ADAL" clId="{32A2F439-705B-473C-83AE-FA95EEBBDC32}" dt="2022-08-13T16:11:43.387" v="3135" actId="20577"/>
          <ac:spMkLst>
            <pc:docMk/>
            <pc:sldMk cId="511617222" sldId="320"/>
            <ac:spMk id="2" creationId="{51FCE8BC-7035-AE70-FFB9-1E2748591538}"/>
          </ac:spMkLst>
        </pc:spChg>
        <pc:spChg chg="mod">
          <ac:chgData name="Matthew Suderman" userId="2709995e-3ea8-4fb0-9b62-eb8034dec529" providerId="ADAL" clId="{32A2F439-705B-473C-83AE-FA95EEBBDC32}" dt="2022-08-13T16:18:51.419" v="3713" actId="20577"/>
          <ac:spMkLst>
            <pc:docMk/>
            <pc:sldMk cId="511617222" sldId="320"/>
            <ac:spMk id="3" creationId="{D66B404A-C267-39DA-87AF-3EF44E2BAE6D}"/>
          </ac:spMkLst>
        </pc:spChg>
        <pc:spChg chg="mod">
          <ac:chgData name="Matthew Suderman" userId="2709995e-3ea8-4fb0-9b62-eb8034dec529" providerId="ADAL" clId="{32A2F439-705B-473C-83AE-FA95EEBBDC32}" dt="2022-08-13T16:10:23.125" v="2917" actId="1076"/>
          <ac:spMkLst>
            <pc:docMk/>
            <pc:sldMk cId="511617222" sldId="320"/>
            <ac:spMk id="4" creationId="{832D8F43-4E99-21FE-71CB-9FC9421AE62D}"/>
          </ac:spMkLst>
        </pc:spChg>
        <pc:spChg chg="add mod">
          <ac:chgData name="Matthew Suderman" userId="2709995e-3ea8-4fb0-9b62-eb8034dec529" providerId="ADAL" clId="{32A2F439-705B-473C-83AE-FA95EEBBDC32}" dt="2022-08-13T16:16:18.940" v="3544" actId="14100"/>
          <ac:spMkLst>
            <pc:docMk/>
            <pc:sldMk cId="511617222" sldId="320"/>
            <ac:spMk id="5" creationId="{137C0A5E-67EF-51CB-6F74-3C2D7AA4C31E}"/>
          </ac:spMkLst>
        </pc:spChg>
      </pc:sldChg>
      <pc:sldChg chg="modSp add mod">
        <pc:chgData name="Matthew Suderman" userId="2709995e-3ea8-4fb0-9b62-eb8034dec529" providerId="ADAL" clId="{32A2F439-705B-473C-83AE-FA95EEBBDC32}" dt="2022-08-15T10:36:45.880" v="8432" actId="15"/>
        <pc:sldMkLst>
          <pc:docMk/>
          <pc:sldMk cId="3564267436" sldId="321"/>
        </pc:sldMkLst>
        <pc:spChg chg="mod">
          <ac:chgData name="Matthew Suderman" userId="2709995e-3ea8-4fb0-9b62-eb8034dec529" providerId="ADAL" clId="{32A2F439-705B-473C-83AE-FA95EEBBDC32}" dt="2022-08-15T06:39:35.487" v="3986" actId="20577"/>
          <ac:spMkLst>
            <pc:docMk/>
            <pc:sldMk cId="3564267436" sldId="321"/>
            <ac:spMk id="2" creationId="{51FCE8BC-7035-AE70-FFB9-1E2748591538}"/>
          </ac:spMkLst>
        </pc:spChg>
        <pc:spChg chg="mod">
          <ac:chgData name="Matthew Suderman" userId="2709995e-3ea8-4fb0-9b62-eb8034dec529" providerId="ADAL" clId="{32A2F439-705B-473C-83AE-FA95EEBBDC32}" dt="2022-08-15T10:36:45.880" v="8432" actId="15"/>
          <ac:spMkLst>
            <pc:docMk/>
            <pc:sldMk cId="3564267436" sldId="321"/>
            <ac:spMk id="3" creationId="{D66B404A-C267-39DA-87AF-3EF44E2BAE6D}"/>
          </ac:spMkLst>
        </pc:spChg>
        <pc:spChg chg="mod">
          <ac:chgData name="Matthew Suderman" userId="2709995e-3ea8-4fb0-9b62-eb8034dec529" providerId="ADAL" clId="{32A2F439-705B-473C-83AE-FA95EEBBDC32}" dt="2022-08-15T06:38:55.504" v="3839" actId="20577"/>
          <ac:spMkLst>
            <pc:docMk/>
            <pc:sldMk cId="3564267436" sldId="321"/>
            <ac:spMk id="4" creationId="{832D8F43-4E99-21FE-71CB-9FC9421AE62D}"/>
          </ac:spMkLst>
        </pc:spChg>
      </pc:sldChg>
      <pc:sldChg chg="addSp delSp modSp new mod ord modClrScheme modAnim chgLayout">
        <pc:chgData name="Matthew Suderman" userId="2709995e-3ea8-4fb0-9b62-eb8034dec529" providerId="ADAL" clId="{32A2F439-705B-473C-83AE-FA95EEBBDC32}" dt="2022-08-15T10:05:22.536" v="7104"/>
        <pc:sldMkLst>
          <pc:docMk/>
          <pc:sldMk cId="2718631796" sldId="322"/>
        </pc:sldMkLst>
        <pc:spChg chg="del">
          <ac:chgData name="Matthew Suderman" userId="2709995e-3ea8-4fb0-9b62-eb8034dec529" providerId="ADAL" clId="{32A2F439-705B-473C-83AE-FA95EEBBDC32}" dt="2022-08-15T06:35:03.484" v="3728" actId="700"/>
          <ac:spMkLst>
            <pc:docMk/>
            <pc:sldMk cId="2718631796" sldId="322"/>
            <ac:spMk id="2" creationId="{2CE7127B-5E00-6705-328A-44606A5E2230}"/>
          </ac:spMkLst>
        </pc:spChg>
        <pc:spChg chg="del">
          <ac:chgData name="Matthew Suderman" userId="2709995e-3ea8-4fb0-9b62-eb8034dec529" providerId="ADAL" clId="{32A2F439-705B-473C-83AE-FA95EEBBDC32}" dt="2022-08-15T06:35:03.484" v="3728" actId="700"/>
          <ac:spMkLst>
            <pc:docMk/>
            <pc:sldMk cId="2718631796" sldId="322"/>
            <ac:spMk id="3" creationId="{E219341C-B4FA-548F-0380-B0842BD975AC}"/>
          </ac:spMkLst>
        </pc:spChg>
        <pc:spChg chg="add mod">
          <ac:chgData name="Matthew Suderman" userId="2709995e-3ea8-4fb0-9b62-eb8034dec529" providerId="ADAL" clId="{32A2F439-705B-473C-83AE-FA95EEBBDC32}" dt="2022-08-15T06:36:56.679" v="3767" actId="1036"/>
          <ac:spMkLst>
            <pc:docMk/>
            <pc:sldMk cId="2718631796" sldId="322"/>
            <ac:spMk id="6" creationId="{C1BD99C2-7FD6-7264-40E8-271B53D34ED9}"/>
          </ac:spMkLst>
        </pc:spChg>
        <pc:spChg chg="add mod">
          <ac:chgData name="Matthew Suderman" userId="2709995e-3ea8-4fb0-9b62-eb8034dec529" providerId="ADAL" clId="{32A2F439-705B-473C-83AE-FA95EEBBDC32}" dt="2022-08-15T06:37:39.390" v="3782" actId="1076"/>
          <ac:spMkLst>
            <pc:docMk/>
            <pc:sldMk cId="2718631796" sldId="322"/>
            <ac:spMk id="7" creationId="{7275FE9B-BAE0-C644-2DCA-BEAF581BA9DD}"/>
          </ac:spMkLst>
        </pc:spChg>
        <pc:picChg chg="add mod">
          <ac:chgData name="Matthew Suderman" userId="2709995e-3ea8-4fb0-9b62-eb8034dec529" providerId="ADAL" clId="{32A2F439-705B-473C-83AE-FA95EEBBDC32}" dt="2022-08-15T06:37:02.719" v="3768" actId="1076"/>
          <ac:picMkLst>
            <pc:docMk/>
            <pc:sldMk cId="2718631796" sldId="322"/>
            <ac:picMk id="5" creationId="{02D1CDC5-C267-6B81-E9BE-B587C79A75DD}"/>
          </ac:picMkLst>
        </pc:picChg>
      </pc:sldChg>
      <pc:sldChg chg="modSp add mod ord">
        <pc:chgData name="Matthew Suderman" userId="2709995e-3ea8-4fb0-9b62-eb8034dec529" providerId="ADAL" clId="{32A2F439-705B-473C-83AE-FA95EEBBDC32}" dt="2022-08-15T07:37:17.826" v="5638" actId="20577"/>
        <pc:sldMkLst>
          <pc:docMk/>
          <pc:sldMk cId="3819915857" sldId="323"/>
        </pc:sldMkLst>
        <pc:spChg chg="mod">
          <ac:chgData name="Matthew Suderman" userId="2709995e-3ea8-4fb0-9b62-eb8034dec529" providerId="ADAL" clId="{32A2F439-705B-473C-83AE-FA95EEBBDC32}" dt="2022-08-15T07:21:27.624" v="4040" actId="20577"/>
          <ac:spMkLst>
            <pc:docMk/>
            <pc:sldMk cId="3819915857" sldId="323"/>
            <ac:spMk id="2" creationId="{51FCE8BC-7035-AE70-FFB9-1E2748591538}"/>
          </ac:spMkLst>
        </pc:spChg>
        <pc:spChg chg="mod">
          <ac:chgData name="Matthew Suderman" userId="2709995e-3ea8-4fb0-9b62-eb8034dec529" providerId="ADAL" clId="{32A2F439-705B-473C-83AE-FA95EEBBDC32}" dt="2022-08-15T07:37:17.826" v="5638" actId="20577"/>
          <ac:spMkLst>
            <pc:docMk/>
            <pc:sldMk cId="3819915857" sldId="323"/>
            <ac:spMk id="3" creationId="{D66B404A-C267-39DA-87AF-3EF44E2BAE6D}"/>
          </ac:spMkLst>
        </pc:spChg>
      </pc:sldChg>
      <pc:sldChg chg="addSp modSp new mod">
        <pc:chgData name="Matthew Suderman" userId="2709995e-3ea8-4fb0-9b62-eb8034dec529" providerId="ADAL" clId="{32A2F439-705B-473C-83AE-FA95EEBBDC32}" dt="2022-08-15T09:34:12.344" v="6315" actId="113"/>
        <pc:sldMkLst>
          <pc:docMk/>
          <pc:sldMk cId="4082725301" sldId="324"/>
        </pc:sldMkLst>
        <pc:spChg chg="mod">
          <ac:chgData name="Matthew Suderman" userId="2709995e-3ea8-4fb0-9b62-eb8034dec529" providerId="ADAL" clId="{32A2F439-705B-473C-83AE-FA95EEBBDC32}" dt="2022-08-15T07:30:07.711" v="4769" actId="20577"/>
          <ac:spMkLst>
            <pc:docMk/>
            <pc:sldMk cId="4082725301" sldId="324"/>
            <ac:spMk id="2" creationId="{2C3CF499-8AD9-6767-1C25-D64ADB6CD31E}"/>
          </ac:spMkLst>
        </pc:spChg>
        <pc:spChg chg="mod">
          <ac:chgData name="Matthew Suderman" userId="2709995e-3ea8-4fb0-9b62-eb8034dec529" providerId="ADAL" clId="{32A2F439-705B-473C-83AE-FA95EEBBDC32}" dt="2022-08-15T09:34:12.344" v="6315" actId="113"/>
          <ac:spMkLst>
            <pc:docMk/>
            <pc:sldMk cId="4082725301" sldId="324"/>
            <ac:spMk id="3" creationId="{63820BC9-C701-A72E-9C4A-F2875376BF1D}"/>
          </ac:spMkLst>
        </pc:spChg>
        <pc:spChg chg="add mod">
          <ac:chgData name="Matthew Suderman" userId="2709995e-3ea8-4fb0-9b62-eb8034dec529" providerId="ADAL" clId="{32A2F439-705B-473C-83AE-FA95EEBBDC32}" dt="2022-08-15T07:30:13.640" v="4770"/>
          <ac:spMkLst>
            <pc:docMk/>
            <pc:sldMk cId="4082725301" sldId="324"/>
            <ac:spMk id="4" creationId="{3B9E0300-03E9-668F-4D5D-9D08C2C1E963}"/>
          </ac:spMkLst>
        </pc:spChg>
      </pc:sldChg>
      <pc:sldChg chg="addSp delSp modSp add mod">
        <pc:chgData name="Matthew Suderman" userId="2709995e-3ea8-4fb0-9b62-eb8034dec529" providerId="ADAL" clId="{32A2F439-705B-473C-83AE-FA95EEBBDC32}" dt="2022-08-16T07:33:39.478" v="8680" actId="1582"/>
        <pc:sldMkLst>
          <pc:docMk/>
          <pc:sldMk cId="3920098624" sldId="325"/>
        </pc:sldMkLst>
        <pc:spChg chg="mod">
          <ac:chgData name="Matthew Suderman" userId="2709995e-3ea8-4fb0-9b62-eb8034dec529" providerId="ADAL" clId="{32A2F439-705B-473C-83AE-FA95EEBBDC32}" dt="2022-08-15T09:44:46.944" v="6320" actId="14100"/>
          <ac:spMkLst>
            <pc:docMk/>
            <pc:sldMk cId="3920098624" sldId="325"/>
            <ac:spMk id="3" creationId="{63820BC9-C701-A72E-9C4A-F2875376BF1D}"/>
          </ac:spMkLst>
        </pc:spChg>
        <pc:spChg chg="add mod">
          <ac:chgData name="Matthew Suderman" userId="2709995e-3ea8-4fb0-9b62-eb8034dec529" providerId="ADAL" clId="{32A2F439-705B-473C-83AE-FA95EEBBDC32}" dt="2022-08-15T09:46:31.456" v="6537" actId="20577"/>
          <ac:spMkLst>
            <pc:docMk/>
            <pc:sldMk cId="3920098624" sldId="325"/>
            <ac:spMk id="5" creationId="{0377DF84-40D2-127C-7A64-6A5C920A75F3}"/>
          </ac:spMkLst>
        </pc:spChg>
        <pc:spChg chg="add del mod">
          <ac:chgData name="Matthew Suderman" userId="2709995e-3ea8-4fb0-9b62-eb8034dec529" providerId="ADAL" clId="{32A2F439-705B-473C-83AE-FA95EEBBDC32}" dt="2022-08-16T07:30:42.886" v="8454" actId="478"/>
          <ac:spMkLst>
            <pc:docMk/>
            <pc:sldMk cId="3920098624" sldId="325"/>
            <ac:spMk id="6" creationId="{EF80A1E7-D6D5-C3BF-83A5-0FF9C1722BAD}"/>
          </ac:spMkLst>
        </pc:spChg>
        <pc:spChg chg="add del mod">
          <ac:chgData name="Matthew Suderman" userId="2709995e-3ea8-4fb0-9b62-eb8034dec529" providerId="ADAL" clId="{32A2F439-705B-473C-83AE-FA95EEBBDC32}" dt="2022-08-16T07:31:36.761" v="8473" actId="478"/>
          <ac:spMkLst>
            <pc:docMk/>
            <pc:sldMk cId="3920098624" sldId="325"/>
            <ac:spMk id="7" creationId="{5772169F-FCFB-3A42-293F-33E3263E094B}"/>
          </ac:spMkLst>
        </pc:spChg>
        <pc:spChg chg="add del mod">
          <ac:chgData name="Matthew Suderman" userId="2709995e-3ea8-4fb0-9b62-eb8034dec529" providerId="ADAL" clId="{32A2F439-705B-473C-83AE-FA95EEBBDC32}" dt="2022-08-16T07:32:37.164" v="8539" actId="478"/>
          <ac:spMkLst>
            <pc:docMk/>
            <pc:sldMk cId="3920098624" sldId="325"/>
            <ac:spMk id="8" creationId="{E8A6005F-23E7-AC64-1E3B-E991C4708322}"/>
          </ac:spMkLst>
        </pc:spChg>
        <pc:spChg chg="add mod">
          <ac:chgData name="Matthew Suderman" userId="2709995e-3ea8-4fb0-9b62-eb8034dec529" providerId="ADAL" clId="{32A2F439-705B-473C-83AE-FA95EEBBDC32}" dt="2022-08-16T07:33:39.478" v="8680" actId="1582"/>
          <ac:spMkLst>
            <pc:docMk/>
            <pc:sldMk cId="3920098624" sldId="325"/>
            <ac:spMk id="9" creationId="{9219EA17-AD89-B721-CDC0-5EB73553B3D8}"/>
          </ac:spMkLst>
        </pc:spChg>
        <pc:picChg chg="add mod">
          <ac:chgData name="Matthew Suderman" userId="2709995e-3ea8-4fb0-9b62-eb8034dec529" providerId="ADAL" clId="{32A2F439-705B-473C-83AE-FA95EEBBDC32}" dt="2022-08-15T09:44:49.273" v="6325" actId="1036"/>
          <ac:picMkLst>
            <pc:docMk/>
            <pc:sldMk cId="3920098624" sldId="325"/>
            <ac:picMk id="1026" creationId="{84A6CC0B-CEF4-B799-9550-9AE61C5C4501}"/>
          </ac:picMkLst>
        </pc:picChg>
      </pc:sldChg>
      <pc:sldChg chg="modSp new mod modAnim">
        <pc:chgData name="Matthew Suderman" userId="2709995e-3ea8-4fb0-9b62-eb8034dec529" providerId="ADAL" clId="{32A2F439-705B-473C-83AE-FA95EEBBDC32}" dt="2022-08-15T10:39:03.275" v="8440" actId="5793"/>
        <pc:sldMkLst>
          <pc:docMk/>
          <pc:sldMk cId="438994705" sldId="326"/>
        </pc:sldMkLst>
        <pc:spChg chg="mod">
          <ac:chgData name="Matthew Suderman" userId="2709995e-3ea8-4fb0-9b62-eb8034dec529" providerId="ADAL" clId="{32A2F439-705B-473C-83AE-FA95EEBBDC32}" dt="2022-08-15T09:47:40.383" v="6582" actId="20577"/>
          <ac:spMkLst>
            <pc:docMk/>
            <pc:sldMk cId="438994705" sldId="326"/>
            <ac:spMk id="2" creationId="{2C1067FD-EF4F-0954-E6EA-4512E1F09F25}"/>
          </ac:spMkLst>
        </pc:spChg>
        <pc:spChg chg="mod">
          <ac:chgData name="Matthew Suderman" userId="2709995e-3ea8-4fb0-9b62-eb8034dec529" providerId="ADAL" clId="{32A2F439-705B-473C-83AE-FA95EEBBDC32}" dt="2022-08-15T10:39:03.275" v="8440" actId="5793"/>
          <ac:spMkLst>
            <pc:docMk/>
            <pc:sldMk cId="438994705" sldId="326"/>
            <ac:spMk id="3" creationId="{2F5A31D5-8BA9-CCA4-FB2C-8EADEBE0B5B1}"/>
          </ac:spMkLst>
        </pc:spChg>
      </pc:sldChg>
      <pc:sldChg chg="modSp add mod">
        <pc:chgData name="Matthew Suderman" userId="2709995e-3ea8-4fb0-9b62-eb8034dec529" providerId="ADAL" clId="{32A2F439-705B-473C-83AE-FA95EEBBDC32}" dt="2022-08-15T10:35:11.305" v="7985" actId="5793"/>
        <pc:sldMkLst>
          <pc:docMk/>
          <pc:sldMk cId="1379333689" sldId="327"/>
        </pc:sldMkLst>
        <pc:spChg chg="mod">
          <ac:chgData name="Matthew Suderman" userId="2709995e-3ea8-4fb0-9b62-eb8034dec529" providerId="ADAL" clId="{32A2F439-705B-473C-83AE-FA95EEBBDC32}" dt="2022-08-15T10:11:47.661" v="7113" actId="20577"/>
          <ac:spMkLst>
            <pc:docMk/>
            <pc:sldMk cId="1379333689" sldId="327"/>
            <ac:spMk id="2" creationId="{51FCE8BC-7035-AE70-FFB9-1E2748591538}"/>
          </ac:spMkLst>
        </pc:spChg>
        <pc:spChg chg="mod">
          <ac:chgData name="Matthew Suderman" userId="2709995e-3ea8-4fb0-9b62-eb8034dec529" providerId="ADAL" clId="{32A2F439-705B-473C-83AE-FA95EEBBDC32}" dt="2022-08-15T10:35:11.305" v="7985" actId="5793"/>
          <ac:spMkLst>
            <pc:docMk/>
            <pc:sldMk cId="1379333689" sldId="327"/>
            <ac:spMk id="3" creationId="{D66B404A-C267-39DA-87AF-3EF44E2BAE6D}"/>
          </ac:spMkLst>
        </pc:spChg>
      </pc:sldChg>
    </pc:docChg>
  </pc:docChgLst>
  <pc:docChgLst>
    <pc:chgData name="Matthew Suderman" userId="2709995e-3ea8-4fb0-9b62-eb8034dec529" providerId="ADAL" clId="{26165850-BD11-465E-885A-CE9A62B60CCC}"/>
    <pc:docChg chg="undo custSel addSld delSld modSld sldOrd modMainMaster">
      <pc:chgData name="Matthew Suderman" userId="2709995e-3ea8-4fb0-9b62-eb8034dec529" providerId="ADAL" clId="{26165850-BD11-465E-885A-CE9A62B60CCC}" dt="2022-05-22T23:15:43.786" v="6343"/>
      <pc:docMkLst>
        <pc:docMk/>
      </pc:docMkLst>
      <pc:sldChg chg="addSp delSp modSp mod">
        <pc:chgData name="Matthew Suderman" userId="2709995e-3ea8-4fb0-9b62-eb8034dec529" providerId="ADAL" clId="{26165850-BD11-465E-885A-CE9A62B60CCC}" dt="2022-05-22T23:14:14.665" v="6341"/>
        <pc:sldMkLst>
          <pc:docMk/>
          <pc:sldMk cId="0" sldId="288"/>
        </pc:sldMkLst>
        <pc:spChg chg="mod">
          <ac:chgData name="Matthew Suderman" userId="2709995e-3ea8-4fb0-9b62-eb8034dec529" providerId="ADAL" clId="{26165850-BD11-465E-885A-CE9A62B60CCC}" dt="2022-05-22T15:28:09.843" v="27" actId="20577"/>
          <ac:spMkLst>
            <pc:docMk/>
            <pc:sldMk cId="0" sldId="288"/>
            <ac:spMk id="3" creationId="{00000000-0000-0000-0000-000000000000}"/>
          </ac:spMkLst>
        </pc:spChg>
        <pc:grpChg chg="del mod">
          <ac:chgData name="Matthew Suderman" userId="2709995e-3ea8-4fb0-9b62-eb8034dec529" providerId="ADAL" clId="{26165850-BD11-465E-885A-CE9A62B60CCC}" dt="2022-05-22T23:10:32.533" v="6216"/>
          <ac:grpSpMkLst>
            <pc:docMk/>
            <pc:sldMk cId="0" sldId="288"/>
            <ac:grpSpMk id="11" creationId="{E11E909B-BB22-4362-85A8-8BD79391C8DC}"/>
          </ac:grpSpMkLst>
        </pc:grpChg>
        <pc:grpChg chg="del mod">
          <ac:chgData name="Matthew Suderman" userId="2709995e-3ea8-4fb0-9b62-eb8034dec529" providerId="ADAL" clId="{26165850-BD11-465E-885A-CE9A62B60CCC}" dt="2022-05-22T23:10:35.033" v="6219"/>
          <ac:grpSpMkLst>
            <pc:docMk/>
            <pc:sldMk cId="0" sldId="288"/>
            <ac:grpSpMk id="13" creationId="{DFDD85E2-6EA7-4421-8F44-8C3E576BBD15}"/>
          </ac:grpSpMkLst>
        </pc:grpChg>
        <pc:grpChg chg="del mod">
          <ac:chgData name="Matthew Suderman" userId="2709995e-3ea8-4fb0-9b62-eb8034dec529" providerId="ADAL" clId="{26165850-BD11-465E-885A-CE9A62B60CCC}" dt="2022-05-22T23:10:41.690" v="6222"/>
          <ac:grpSpMkLst>
            <pc:docMk/>
            <pc:sldMk cId="0" sldId="288"/>
            <ac:grpSpMk id="16" creationId="{5E6E8805-DC9A-475A-8EFA-B3B7C67E7772}"/>
          </ac:grpSpMkLst>
        </pc:grpChg>
        <pc:grpChg chg="del mod">
          <ac:chgData name="Matthew Suderman" userId="2709995e-3ea8-4fb0-9b62-eb8034dec529" providerId="ADAL" clId="{26165850-BD11-465E-885A-CE9A62B60CCC}" dt="2022-05-22T23:10:43.830" v="6224"/>
          <ac:grpSpMkLst>
            <pc:docMk/>
            <pc:sldMk cId="0" sldId="288"/>
            <ac:grpSpMk id="19" creationId="{D28E58F7-AD7C-49D1-8829-923F7C9EF99F}"/>
          </ac:grpSpMkLst>
        </pc:grpChg>
        <pc:grpChg chg="del mod">
          <ac:chgData name="Matthew Suderman" userId="2709995e-3ea8-4fb0-9b62-eb8034dec529" providerId="ADAL" clId="{26165850-BD11-465E-885A-CE9A62B60CCC}" dt="2022-05-22T23:10:48.612" v="6226"/>
          <ac:grpSpMkLst>
            <pc:docMk/>
            <pc:sldMk cId="0" sldId="288"/>
            <ac:grpSpMk id="21" creationId="{B3D43F6A-BE66-426B-8060-42A1E7CE2C43}"/>
          </ac:grpSpMkLst>
        </pc:grpChg>
        <pc:grpChg chg="del mod">
          <ac:chgData name="Matthew Suderman" userId="2709995e-3ea8-4fb0-9b62-eb8034dec529" providerId="ADAL" clId="{26165850-BD11-465E-885A-CE9A62B60CCC}" dt="2022-05-22T23:10:51.940" v="6228"/>
          <ac:grpSpMkLst>
            <pc:docMk/>
            <pc:sldMk cId="0" sldId="288"/>
            <ac:grpSpMk id="23" creationId="{8530C52D-A986-4417-A027-6C3155B54A07}"/>
          </ac:grpSpMkLst>
        </pc:grpChg>
        <pc:grpChg chg="del mod">
          <ac:chgData name="Matthew Suderman" userId="2709995e-3ea8-4fb0-9b62-eb8034dec529" providerId="ADAL" clId="{26165850-BD11-465E-885A-CE9A62B60CCC}" dt="2022-05-22T23:14:12.139" v="6318"/>
          <ac:grpSpMkLst>
            <pc:docMk/>
            <pc:sldMk cId="0" sldId="288"/>
            <ac:grpSpMk id="25" creationId="{378A7AAF-0C59-44B2-B544-BB4096C81E00}"/>
          </ac:grpSpMkLst>
        </pc:grpChg>
        <pc:grpChg chg="del mod">
          <ac:chgData name="Matthew Suderman" userId="2709995e-3ea8-4fb0-9b62-eb8034dec529" providerId="ADAL" clId="{26165850-BD11-465E-885A-CE9A62B60CCC}" dt="2022-05-22T23:14:14.664" v="6340"/>
          <ac:grpSpMkLst>
            <pc:docMk/>
            <pc:sldMk cId="0" sldId="288"/>
            <ac:grpSpMk id="43" creationId="{3A51BF92-6E02-4758-8B8A-F765C73D0452}"/>
          </ac:grpSpMkLst>
        </pc:grpChg>
        <pc:grpChg chg="del mod">
          <ac:chgData name="Matthew Suderman" userId="2709995e-3ea8-4fb0-9b62-eb8034dec529" providerId="ADAL" clId="{26165850-BD11-465E-885A-CE9A62B60CCC}" dt="2022-05-22T23:13:42.180" v="6264"/>
          <ac:grpSpMkLst>
            <pc:docMk/>
            <pc:sldMk cId="0" sldId="288"/>
            <ac:grpSpMk id="57" creationId="{411C17D6-5561-4B01-995E-E87CD6528F71}"/>
          </ac:grpSpMkLst>
        </pc:grpChg>
        <pc:grpChg chg="del mod">
          <ac:chgData name="Matthew Suderman" userId="2709995e-3ea8-4fb0-9b62-eb8034dec529" providerId="ADAL" clId="{26165850-BD11-465E-885A-CE9A62B60CCC}" dt="2022-05-22T23:13:53.131" v="6272"/>
          <ac:grpSpMkLst>
            <pc:docMk/>
            <pc:sldMk cId="0" sldId="288"/>
            <ac:grpSpMk id="61" creationId="{89792C65-AE08-4AC7-828E-B1F40E66451E}"/>
          </ac:grpSpMkLst>
        </pc:grpChg>
        <pc:grpChg chg="del mod">
          <ac:chgData name="Matthew Suderman" userId="2709995e-3ea8-4fb0-9b62-eb8034dec529" providerId="ADAL" clId="{26165850-BD11-465E-885A-CE9A62B60CCC}" dt="2022-05-22T23:13:55.755" v="6275"/>
          <ac:grpSpMkLst>
            <pc:docMk/>
            <pc:sldMk cId="0" sldId="288"/>
            <ac:grpSpMk id="69" creationId="{59EC34E5-F9BA-4444-A888-D1F2935B20FC}"/>
          </ac:grpSpMkLst>
        </pc:grpChg>
        <pc:grpChg chg="del mod">
          <ac:chgData name="Matthew Suderman" userId="2709995e-3ea8-4fb0-9b62-eb8034dec529" providerId="ADAL" clId="{26165850-BD11-465E-885A-CE9A62B60CCC}" dt="2022-05-22T23:13:59.551" v="6279"/>
          <ac:grpSpMkLst>
            <pc:docMk/>
            <pc:sldMk cId="0" sldId="288"/>
            <ac:grpSpMk id="72" creationId="{4AAF3297-CDAA-4ED1-B422-B112DB4B152B}"/>
          </ac:grpSpMkLst>
        </pc:grpChg>
        <pc:grpChg chg="del mod">
          <ac:chgData name="Matthew Suderman" userId="2709995e-3ea8-4fb0-9b62-eb8034dec529" providerId="ADAL" clId="{26165850-BD11-465E-885A-CE9A62B60CCC}" dt="2022-05-22T23:14:12.155" v="6321"/>
          <ac:grpSpMkLst>
            <pc:docMk/>
            <pc:sldMk cId="0" sldId="288"/>
            <ac:grpSpMk id="76" creationId="{852ED6CC-2A61-417F-BCAC-A42A5B22403B}"/>
          </ac:grpSpMkLst>
        </pc:grpChg>
        <pc:inkChg chg="add del">
          <ac:chgData name="Matthew Suderman" userId="2709995e-3ea8-4fb0-9b62-eb8034dec529" providerId="ADAL" clId="{26165850-BD11-465E-885A-CE9A62B60CCC}" dt="2022-05-22T23:10:10.418" v="6205" actId="9405"/>
          <ac:inkMkLst>
            <pc:docMk/>
            <pc:sldMk cId="0" sldId="288"/>
            <ac:inkMk id="2" creationId="{28EE0E1B-CA03-4678-95F9-282C58C1FAAC}"/>
          </ac:inkMkLst>
        </pc:inkChg>
        <pc:inkChg chg="add del">
          <ac:chgData name="Matthew Suderman" userId="2709995e-3ea8-4fb0-9b62-eb8034dec529" providerId="ADAL" clId="{26165850-BD11-465E-885A-CE9A62B60CCC}" dt="2022-05-22T23:10:18.061" v="6207" actId="9405"/>
          <ac:inkMkLst>
            <pc:docMk/>
            <pc:sldMk cId="0" sldId="288"/>
            <ac:inkMk id="4" creationId="{1A763975-7BD4-4853-8269-B585FCE75E5D}"/>
          </ac:inkMkLst>
        </pc:inkChg>
        <pc:inkChg chg="add del">
          <ac:chgData name="Matthew Suderman" userId="2709995e-3ea8-4fb0-9b62-eb8034dec529" providerId="ADAL" clId="{26165850-BD11-465E-885A-CE9A62B60CCC}" dt="2022-05-22T23:14:07.203" v="6281"/>
          <ac:inkMkLst>
            <pc:docMk/>
            <pc:sldMk cId="0" sldId="288"/>
            <ac:inkMk id="5" creationId="{81D8C0B5-F156-4971-9B6E-48451940FFEA}"/>
          </ac:inkMkLst>
        </pc:inkChg>
        <pc:inkChg chg="add del mod">
          <ac:chgData name="Matthew Suderman" userId="2709995e-3ea8-4fb0-9b62-eb8034dec529" providerId="ADAL" clId="{26165850-BD11-465E-885A-CE9A62B60CCC}" dt="2022-05-22T23:14:08.127" v="6288"/>
          <ac:inkMkLst>
            <pc:docMk/>
            <pc:sldMk cId="0" sldId="288"/>
            <ac:inkMk id="6" creationId="{F79DDBED-F1BE-49B4-ACB2-41B45215F5D3}"/>
          </ac:inkMkLst>
        </pc:inkChg>
        <pc:inkChg chg="add del mod">
          <ac:chgData name="Matthew Suderman" userId="2709995e-3ea8-4fb0-9b62-eb8034dec529" providerId="ADAL" clId="{26165850-BD11-465E-885A-CE9A62B60CCC}" dt="2022-05-22T23:14:12.139" v="6303"/>
          <ac:inkMkLst>
            <pc:docMk/>
            <pc:sldMk cId="0" sldId="288"/>
            <ac:inkMk id="7" creationId="{25154DA5-1B25-4816-A5EF-9063E4ECEBD5}"/>
          </ac:inkMkLst>
        </pc:inkChg>
        <pc:inkChg chg="add del mod">
          <ac:chgData name="Matthew Suderman" userId="2709995e-3ea8-4fb0-9b62-eb8034dec529" providerId="ADAL" clId="{26165850-BD11-465E-885A-CE9A62B60CCC}" dt="2022-05-22T23:14:12.139" v="6309"/>
          <ac:inkMkLst>
            <pc:docMk/>
            <pc:sldMk cId="0" sldId="288"/>
            <ac:inkMk id="8" creationId="{8460CD7E-3AB3-40CC-BEE7-5CAA9C34B73B}"/>
          </ac:inkMkLst>
        </pc:inkChg>
        <pc:inkChg chg="add del mod">
          <ac:chgData name="Matthew Suderman" userId="2709995e-3ea8-4fb0-9b62-eb8034dec529" providerId="ADAL" clId="{26165850-BD11-465E-885A-CE9A62B60CCC}" dt="2022-05-22T23:14:12.155" v="6323"/>
          <ac:inkMkLst>
            <pc:docMk/>
            <pc:sldMk cId="0" sldId="288"/>
            <ac:inkMk id="9" creationId="{66FC6A90-199C-4A08-BA5C-5C2FDED6D380}"/>
          </ac:inkMkLst>
        </pc:inkChg>
        <pc:inkChg chg="add del mod">
          <ac:chgData name="Matthew Suderman" userId="2709995e-3ea8-4fb0-9b62-eb8034dec529" providerId="ADAL" clId="{26165850-BD11-465E-885A-CE9A62B60CCC}" dt="2022-05-22T23:14:12.139" v="6305"/>
          <ac:inkMkLst>
            <pc:docMk/>
            <pc:sldMk cId="0" sldId="288"/>
            <ac:inkMk id="10" creationId="{2696649A-3A7E-40C3-96B8-B16395C25780}"/>
          </ac:inkMkLst>
        </pc:inkChg>
        <pc:inkChg chg="add del mod">
          <ac:chgData name="Matthew Suderman" userId="2709995e-3ea8-4fb0-9b62-eb8034dec529" providerId="ADAL" clId="{26165850-BD11-465E-885A-CE9A62B60CCC}" dt="2022-05-22T23:14:12.139" v="6315"/>
          <ac:inkMkLst>
            <pc:docMk/>
            <pc:sldMk cId="0" sldId="288"/>
            <ac:inkMk id="12" creationId="{E8C2B80E-13B0-4DA7-BED1-EB417AD96A55}"/>
          </ac:inkMkLst>
        </pc:inkChg>
        <pc:inkChg chg="add del mod">
          <ac:chgData name="Matthew Suderman" userId="2709995e-3ea8-4fb0-9b62-eb8034dec529" providerId="ADAL" clId="{26165850-BD11-465E-885A-CE9A62B60CCC}" dt="2022-05-22T23:14:08.463" v="6296"/>
          <ac:inkMkLst>
            <pc:docMk/>
            <pc:sldMk cId="0" sldId="288"/>
            <ac:inkMk id="14" creationId="{6B0477D4-DCA2-4195-BCE1-7359CA0E723B}"/>
          </ac:inkMkLst>
        </pc:inkChg>
        <pc:inkChg chg="add del mod">
          <ac:chgData name="Matthew Suderman" userId="2709995e-3ea8-4fb0-9b62-eb8034dec529" providerId="ADAL" clId="{26165850-BD11-465E-885A-CE9A62B60CCC}" dt="2022-05-22T23:14:08.462" v="6295"/>
          <ac:inkMkLst>
            <pc:docMk/>
            <pc:sldMk cId="0" sldId="288"/>
            <ac:inkMk id="15" creationId="{059257B8-FFAE-4CF7-9297-9324303F3DF0}"/>
          </ac:inkMkLst>
        </pc:inkChg>
        <pc:inkChg chg="add del mod">
          <ac:chgData name="Matthew Suderman" userId="2709995e-3ea8-4fb0-9b62-eb8034dec529" providerId="ADAL" clId="{26165850-BD11-465E-885A-CE9A62B60CCC}" dt="2022-05-22T23:14:08.143" v="6293"/>
          <ac:inkMkLst>
            <pc:docMk/>
            <pc:sldMk cId="0" sldId="288"/>
            <ac:inkMk id="17" creationId="{9883BA3E-CA51-44CE-A3C5-D1C297C769E2}"/>
          </ac:inkMkLst>
        </pc:inkChg>
        <pc:inkChg chg="add del mod">
          <ac:chgData name="Matthew Suderman" userId="2709995e-3ea8-4fb0-9b62-eb8034dec529" providerId="ADAL" clId="{26165850-BD11-465E-885A-CE9A62B60CCC}" dt="2022-05-22T23:14:08.127" v="6290"/>
          <ac:inkMkLst>
            <pc:docMk/>
            <pc:sldMk cId="0" sldId="288"/>
            <ac:inkMk id="18" creationId="{893DF237-445C-4F5A-987D-3DD05D1F7B24}"/>
          </ac:inkMkLst>
        </pc:inkChg>
        <pc:inkChg chg="add del mod">
          <ac:chgData name="Matthew Suderman" userId="2709995e-3ea8-4fb0-9b62-eb8034dec529" providerId="ADAL" clId="{26165850-BD11-465E-885A-CE9A62B60CCC}" dt="2022-05-22T23:14:12.139" v="6318"/>
          <ac:inkMkLst>
            <pc:docMk/>
            <pc:sldMk cId="0" sldId="288"/>
            <ac:inkMk id="20" creationId="{2CE64623-91D7-48A2-9294-76B507728C2D}"/>
          </ac:inkMkLst>
        </pc:inkChg>
        <pc:inkChg chg="add del mod">
          <ac:chgData name="Matthew Suderman" userId="2709995e-3ea8-4fb0-9b62-eb8034dec529" providerId="ADAL" clId="{26165850-BD11-465E-885A-CE9A62B60CCC}" dt="2022-05-22T23:14:12.155" v="6322"/>
          <ac:inkMkLst>
            <pc:docMk/>
            <pc:sldMk cId="0" sldId="288"/>
            <ac:inkMk id="22" creationId="{C0E58043-B80E-407E-824D-D8B356E1F351}"/>
          </ac:inkMkLst>
        </pc:inkChg>
        <pc:inkChg chg="add del mod">
          <ac:chgData name="Matthew Suderman" userId="2709995e-3ea8-4fb0-9b62-eb8034dec529" providerId="ADAL" clId="{26165850-BD11-465E-885A-CE9A62B60CCC}" dt="2022-05-22T23:14:12.139" v="6304"/>
          <ac:inkMkLst>
            <pc:docMk/>
            <pc:sldMk cId="0" sldId="288"/>
            <ac:inkMk id="24" creationId="{822E6520-800D-48A8-9AE5-21A62CF44392}"/>
          </ac:inkMkLst>
        </pc:inkChg>
        <pc:inkChg chg="add del">
          <ac:chgData name="Matthew Suderman" userId="2709995e-3ea8-4fb0-9b62-eb8034dec529" providerId="ADAL" clId="{26165850-BD11-465E-885A-CE9A62B60CCC}" dt="2022-05-22T23:14:12.155" v="6326"/>
          <ac:inkMkLst>
            <pc:docMk/>
            <pc:sldMk cId="0" sldId="288"/>
            <ac:inkMk id="26" creationId="{24E8473B-02D3-4C5F-ABDF-4DB170B31BF1}"/>
          </ac:inkMkLst>
        </pc:inkChg>
        <pc:inkChg chg="add del mod">
          <ac:chgData name="Matthew Suderman" userId="2709995e-3ea8-4fb0-9b62-eb8034dec529" providerId="ADAL" clId="{26165850-BD11-465E-885A-CE9A62B60CCC}" dt="2022-05-22T23:14:12.139" v="6317"/>
          <ac:inkMkLst>
            <pc:docMk/>
            <pc:sldMk cId="0" sldId="288"/>
            <ac:inkMk id="27" creationId="{A609F525-AB48-47C3-B56C-DA9613086449}"/>
          </ac:inkMkLst>
        </pc:inkChg>
        <pc:inkChg chg="add del mod">
          <ac:chgData name="Matthew Suderman" userId="2709995e-3ea8-4fb0-9b62-eb8034dec529" providerId="ADAL" clId="{26165850-BD11-465E-885A-CE9A62B60CCC}" dt="2022-05-22T23:14:12.139" v="6314"/>
          <ac:inkMkLst>
            <pc:docMk/>
            <pc:sldMk cId="0" sldId="288"/>
            <ac:inkMk id="28" creationId="{3E655487-1F38-4A6B-B189-6C4EA5B57B14}"/>
          </ac:inkMkLst>
        </pc:inkChg>
        <pc:inkChg chg="add del mod">
          <ac:chgData name="Matthew Suderman" userId="2709995e-3ea8-4fb0-9b62-eb8034dec529" providerId="ADAL" clId="{26165850-BD11-465E-885A-CE9A62B60CCC}" dt="2022-05-22T23:14:12.124" v="6299"/>
          <ac:inkMkLst>
            <pc:docMk/>
            <pc:sldMk cId="0" sldId="288"/>
            <ac:inkMk id="29" creationId="{6F36855B-10FD-48EF-894B-8824738E30C6}"/>
          </ac:inkMkLst>
        </pc:inkChg>
        <pc:inkChg chg="add del mod">
          <ac:chgData name="Matthew Suderman" userId="2709995e-3ea8-4fb0-9b62-eb8034dec529" providerId="ADAL" clId="{26165850-BD11-465E-885A-CE9A62B60CCC}" dt="2022-05-22T23:14:12.139" v="6312"/>
          <ac:inkMkLst>
            <pc:docMk/>
            <pc:sldMk cId="0" sldId="288"/>
            <ac:inkMk id="30" creationId="{24D7B20E-6184-431A-BD27-916D86311384}"/>
          </ac:inkMkLst>
        </pc:inkChg>
        <pc:inkChg chg="add del mod">
          <ac:chgData name="Matthew Suderman" userId="2709995e-3ea8-4fb0-9b62-eb8034dec529" providerId="ADAL" clId="{26165850-BD11-465E-885A-CE9A62B60CCC}" dt="2022-05-22T23:14:12.155" v="6320"/>
          <ac:inkMkLst>
            <pc:docMk/>
            <pc:sldMk cId="0" sldId="288"/>
            <ac:inkMk id="31" creationId="{7E4EA3AB-8F43-4BD4-8385-0DC2EA879352}"/>
          </ac:inkMkLst>
        </pc:inkChg>
        <pc:inkChg chg="add del mod">
          <ac:chgData name="Matthew Suderman" userId="2709995e-3ea8-4fb0-9b62-eb8034dec529" providerId="ADAL" clId="{26165850-BD11-465E-885A-CE9A62B60CCC}" dt="2022-05-22T23:14:12.155" v="6325"/>
          <ac:inkMkLst>
            <pc:docMk/>
            <pc:sldMk cId="0" sldId="288"/>
            <ac:inkMk id="32" creationId="{EF849B62-B2E4-4346-BDD9-25D98E6C6F54}"/>
          </ac:inkMkLst>
        </pc:inkChg>
        <pc:inkChg chg="add del mod">
          <ac:chgData name="Matthew Suderman" userId="2709995e-3ea8-4fb0-9b62-eb8034dec529" providerId="ADAL" clId="{26165850-BD11-465E-885A-CE9A62B60CCC}" dt="2022-05-22T23:14:12.139" v="6301"/>
          <ac:inkMkLst>
            <pc:docMk/>
            <pc:sldMk cId="0" sldId="288"/>
            <ac:inkMk id="33" creationId="{1BACD970-9DB9-4015-820D-34B745B62119}"/>
          </ac:inkMkLst>
        </pc:inkChg>
        <pc:inkChg chg="add del mod">
          <ac:chgData name="Matthew Suderman" userId="2709995e-3ea8-4fb0-9b62-eb8034dec529" providerId="ADAL" clId="{26165850-BD11-465E-885A-CE9A62B60CCC}" dt="2022-05-22T23:14:14.478" v="6339"/>
          <ac:inkMkLst>
            <pc:docMk/>
            <pc:sldMk cId="0" sldId="288"/>
            <ac:inkMk id="34" creationId="{2E820874-E6F0-4986-9334-F249DD578451}"/>
          </ac:inkMkLst>
        </pc:inkChg>
        <pc:inkChg chg="add del mod">
          <ac:chgData name="Matthew Suderman" userId="2709995e-3ea8-4fb0-9b62-eb8034dec529" providerId="ADAL" clId="{26165850-BD11-465E-885A-CE9A62B60CCC}" dt="2022-05-22T23:14:12.508" v="6329"/>
          <ac:inkMkLst>
            <pc:docMk/>
            <pc:sldMk cId="0" sldId="288"/>
            <ac:inkMk id="35" creationId="{11D397C3-8289-4FD6-A933-AD84AD338476}"/>
          </ac:inkMkLst>
        </pc:inkChg>
        <pc:inkChg chg="add del mod">
          <ac:chgData name="Matthew Suderman" userId="2709995e-3ea8-4fb0-9b62-eb8034dec529" providerId="ADAL" clId="{26165850-BD11-465E-885A-CE9A62B60CCC}" dt="2022-05-22T23:14:14.261" v="6338"/>
          <ac:inkMkLst>
            <pc:docMk/>
            <pc:sldMk cId="0" sldId="288"/>
            <ac:inkMk id="36" creationId="{D6EFAF16-5A0A-4610-894E-26791EE35D3F}"/>
          </ac:inkMkLst>
        </pc:inkChg>
        <pc:inkChg chg="add del mod">
          <ac:chgData name="Matthew Suderman" userId="2709995e-3ea8-4fb0-9b62-eb8034dec529" providerId="ADAL" clId="{26165850-BD11-465E-885A-CE9A62B60CCC}" dt="2022-05-22T23:14:14.260" v="6337"/>
          <ac:inkMkLst>
            <pc:docMk/>
            <pc:sldMk cId="0" sldId="288"/>
            <ac:inkMk id="37" creationId="{453897AC-21E0-4A89-8A04-992B706DB9A6}"/>
          </ac:inkMkLst>
        </pc:inkChg>
        <pc:inkChg chg="add del mod">
          <ac:chgData name="Matthew Suderman" userId="2709995e-3ea8-4fb0-9b62-eb8034dec529" providerId="ADAL" clId="{26165850-BD11-465E-885A-CE9A62B60CCC}" dt="2022-05-22T23:14:14.259" v="6336"/>
          <ac:inkMkLst>
            <pc:docMk/>
            <pc:sldMk cId="0" sldId="288"/>
            <ac:inkMk id="38" creationId="{1FBEC602-551C-4F2E-A46A-D43237DE1663}"/>
          </ac:inkMkLst>
        </pc:inkChg>
        <pc:inkChg chg="add del mod">
          <ac:chgData name="Matthew Suderman" userId="2709995e-3ea8-4fb0-9b62-eb8034dec529" providerId="ADAL" clId="{26165850-BD11-465E-885A-CE9A62B60CCC}" dt="2022-05-22T23:14:13.794" v="6333"/>
          <ac:inkMkLst>
            <pc:docMk/>
            <pc:sldMk cId="0" sldId="288"/>
            <ac:inkMk id="39" creationId="{EF6B4337-7357-4E75-8963-3655ABA57C4D}"/>
          </ac:inkMkLst>
        </pc:inkChg>
        <pc:inkChg chg="add del mod">
          <ac:chgData name="Matthew Suderman" userId="2709995e-3ea8-4fb0-9b62-eb8034dec529" providerId="ADAL" clId="{26165850-BD11-465E-885A-CE9A62B60CCC}" dt="2022-05-22T23:14:13.790" v="6332"/>
          <ac:inkMkLst>
            <pc:docMk/>
            <pc:sldMk cId="0" sldId="288"/>
            <ac:inkMk id="40" creationId="{B67C8589-228E-4A14-B4E6-44419C2BD131}"/>
          </ac:inkMkLst>
        </pc:inkChg>
        <pc:inkChg chg="add del mod">
          <ac:chgData name="Matthew Suderman" userId="2709995e-3ea8-4fb0-9b62-eb8034dec529" providerId="ADAL" clId="{26165850-BD11-465E-885A-CE9A62B60CCC}" dt="2022-05-22T23:14:14.665" v="6341"/>
          <ac:inkMkLst>
            <pc:docMk/>
            <pc:sldMk cId="0" sldId="288"/>
            <ac:inkMk id="41" creationId="{9A3636D0-27CF-4286-ABCD-7C51A09329F0}"/>
          </ac:inkMkLst>
        </pc:inkChg>
        <pc:inkChg chg="add del mod">
          <ac:chgData name="Matthew Suderman" userId="2709995e-3ea8-4fb0-9b62-eb8034dec529" providerId="ADAL" clId="{26165850-BD11-465E-885A-CE9A62B60CCC}" dt="2022-05-22T23:14:14.664" v="6340"/>
          <ac:inkMkLst>
            <pc:docMk/>
            <pc:sldMk cId="0" sldId="288"/>
            <ac:inkMk id="42" creationId="{BBF597C5-D174-472B-A574-C1E93108C98C}"/>
          </ac:inkMkLst>
        </pc:inkChg>
        <pc:inkChg chg="add del">
          <ac:chgData name="Matthew Suderman" userId="2709995e-3ea8-4fb0-9b62-eb8034dec529" providerId="ADAL" clId="{26165850-BD11-465E-885A-CE9A62B60CCC}" dt="2022-05-22T23:14:12.507" v="6328"/>
          <ac:inkMkLst>
            <pc:docMk/>
            <pc:sldMk cId="0" sldId="288"/>
            <ac:inkMk id="44" creationId="{A51AC555-ED4D-4DE9-BAFA-C150107FCA1E}"/>
          </ac:inkMkLst>
        </pc:inkChg>
        <pc:inkChg chg="add del">
          <ac:chgData name="Matthew Suderman" userId="2709995e-3ea8-4fb0-9b62-eb8034dec529" providerId="ADAL" clId="{26165850-BD11-465E-885A-CE9A62B60CCC}" dt="2022-05-22T23:14:13.796" v="6335"/>
          <ac:inkMkLst>
            <pc:docMk/>
            <pc:sldMk cId="0" sldId="288"/>
            <ac:inkMk id="45" creationId="{F6F2AE6F-7EFD-4086-A2D6-CD3A87E35B6E}"/>
          </ac:inkMkLst>
        </pc:inkChg>
        <pc:inkChg chg="add del">
          <ac:chgData name="Matthew Suderman" userId="2709995e-3ea8-4fb0-9b62-eb8034dec529" providerId="ADAL" clId="{26165850-BD11-465E-885A-CE9A62B60CCC}" dt="2022-05-22T23:14:12.759" v="6330"/>
          <ac:inkMkLst>
            <pc:docMk/>
            <pc:sldMk cId="0" sldId="288"/>
            <ac:inkMk id="46" creationId="{7A6A13B4-55ED-4E8C-8B32-A2C20EF6746E}"/>
          </ac:inkMkLst>
        </pc:inkChg>
        <pc:inkChg chg="add del">
          <ac:chgData name="Matthew Suderman" userId="2709995e-3ea8-4fb0-9b62-eb8034dec529" providerId="ADAL" clId="{26165850-BD11-465E-885A-CE9A62B60CCC}" dt="2022-05-22T23:14:12.139" v="6306"/>
          <ac:inkMkLst>
            <pc:docMk/>
            <pc:sldMk cId="0" sldId="288"/>
            <ac:inkMk id="47" creationId="{FE30B7F5-1DA7-49B7-B54E-475F5C0D1936}"/>
          </ac:inkMkLst>
        </pc:inkChg>
        <pc:inkChg chg="add del">
          <ac:chgData name="Matthew Suderman" userId="2709995e-3ea8-4fb0-9b62-eb8034dec529" providerId="ADAL" clId="{26165850-BD11-465E-885A-CE9A62B60CCC}" dt="2022-05-22T23:14:12.961" v="6331"/>
          <ac:inkMkLst>
            <pc:docMk/>
            <pc:sldMk cId="0" sldId="288"/>
            <ac:inkMk id="48" creationId="{AE031754-EB02-478A-AA8D-29ACB12B46D8}"/>
          </ac:inkMkLst>
        </pc:inkChg>
        <pc:inkChg chg="add del">
          <ac:chgData name="Matthew Suderman" userId="2709995e-3ea8-4fb0-9b62-eb8034dec529" providerId="ADAL" clId="{26165850-BD11-465E-885A-CE9A62B60CCC}" dt="2022-05-22T23:14:08.127" v="6284"/>
          <ac:inkMkLst>
            <pc:docMk/>
            <pc:sldMk cId="0" sldId="288"/>
            <ac:inkMk id="49" creationId="{A1276FA8-BCC4-4C1B-AE45-677382C1E4D3}"/>
          </ac:inkMkLst>
        </pc:inkChg>
        <pc:inkChg chg="add del">
          <ac:chgData name="Matthew Suderman" userId="2709995e-3ea8-4fb0-9b62-eb8034dec529" providerId="ADAL" clId="{26165850-BD11-465E-885A-CE9A62B60CCC}" dt="2022-05-22T23:14:12.139" v="6308"/>
          <ac:inkMkLst>
            <pc:docMk/>
            <pc:sldMk cId="0" sldId="288"/>
            <ac:inkMk id="50" creationId="{46B087D4-47B5-473D-9BA9-260374B87E67}"/>
          </ac:inkMkLst>
        </pc:inkChg>
        <pc:inkChg chg="add del">
          <ac:chgData name="Matthew Suderman" userId="2709995e-3ea8-4fb0-9b62-eb8034dec529" providerId="ADAL" clId="{26165850-BD11-465E-885A-CE9A62B60CCC}" dt="2022-05-22T23:14:12.139" v="6302"/>
          <ac:inkMkLst>
            <pc:docMk/>
            <pc:sldMk cId="0" sldId="288"/>
            <ac:inkMk id="51" creationId="{32CD3897-D320-499C-9B5C-61FFB887EE03}"/>
          </ac:inkMkLst>
        </pc:inkChg>
        <pc:inkChg chg="add del mod">
          <ac:chgData name="Matthew Suderman" userId="2709995e-3ea8-4fb0-9b62-eb8034dec529" providerId="ADAL" clId="{26165850-BD11-465E-885A-CE9A62B60CCC}" dt="2022-05-22T23:14:12.139" v="6311"/>
          <ac:inkMkLst>
            <pc:docMk/>
            <pc:sldMk cId="0" sldId="288"/>
            <ac:inkMk id="52" creationId="{4E1DE107-23FD-4D8D-9052-7979AD3B9B7F}"/>
          </ac:inkMkLst>
        </pc:inkChg>
        <pc:inkChg chg="add del mod">
          <ac:chgData name="Matthew Suderman" userId="2709995e-3ea8-4fb0-9b62-eb8034dec529" providerId="ADAL" clId="{26165850-BD11-465E-885A-CE9A62B60CCC}" dt="2022-05-22T23:14:08.127" v="6287"/>
          <ac:inkMkLst>
            <pc:docMk/>
            <pc:sldMk cId="0" sldId="288"/>
            <ac:inkMk id="53" creationId="{C9EB4E8A-82C7-47B2-B182-7DBBD4523193}"/>
          </ac:inkMkLst>
        </pc:inkChg>
        <pc:inkChg chg="add del mod">
          <ac:chgData name="Matthew Suderman" userId="2709995e-3ea8-4fb0-9b62-eb8034dec529" providerId="ADAL" clId="{26165850-BD11-465E-885A-CE9A62B60CCC}" dt="2022-05-22T23:14:08.127" v="6291"/>
          <ac:inkMkLst>
            <pc:docMk/>
            <pc:sldMk cId="0" sldId="288"/>
            <ac:inkMk id="54" creationId="{18259943-CA60-498E-8D1C-B284B345FCD0}"/>
          </ac:inkMkLst>
        </pc:inkChg>
        <pc:inkChg chg="add del mod">
          <ac:chgData name="Matthew Suderman" userId="2709995e-3ea8-4fb0-9b62-eb8034dec529" providerId="ADAL" clId="{26165850-BD11-465E-885A-CE9A62B60CCC}" dt="2022-05-22T23:14:12.155" v="6321"/>
          <ac:inkMkLst>
            <pc:docMk/>
            <pc:sldMk cId="0" sldId="288"/>
            <ac:inkMk id="55" creationId="{05B5E8BF-4CDE-4555-9F70-AC7952D4EFB3}"/>
          </ac:inkMkLst>
        </pc:inkChg>
        <pc:inkChg chg="add del mod">
          <ac:chgData name="Matthew Suderman" userId="2709995e-3ea8-4fb0-9b62-eb8034dec529" providerId="ADAL" clId="{26165850-BD11-465E-885A-CE9A62B60CCC}" dt="2022-05-22T23:14:08.127" v="6286"/>
          <ac:inkMkLst>
            <pc:docMk/>
            <pc:sldMk cId="0" sldId="288"/>
            <ac:inkMk id="56" creationId="{1748FA4F-8294-47E5-A850-B13C4479EED0}"/>
          </ac:inkMkLst>
        </pc:inkChg>
        <pc:inkChg chg="add del mod">
          <ac:chgData name="Matthew Suderman" userId="2709995e-3ea8-4fb0-9b62-eb8034dec529" providerId="ADAL" clId="{26165850-BD11-465E-885A-CE9A62B60CCC}" dt="2022-05-22T23:14:12.139" v="6310"/>
          <ac:inkMkLst>
            <pc:docMk/>
            <pc:sldMk cId="0" sldId="288"/>
            <ac:inkMk id="58" creationId="{7D5FDE68-36AE-4550-A9A2-D59C5E583B0B}"/>
          </ac:inkMkLst>
        </pc:inkChg>
        <pc:inkChg chg="add del mod">
          <ac:chgData name="Matthew Suderman" userId="2709995e-3ea8-4fb0-9b62-eb8034dec529" providerId="ADAL" clId="{26165850-BD11-465E-885A-CE9A62B60CCC}" dt="2022-05-22T23:14:12.155" v="6324"/>
          <ac:inkMkLst>
            <pc:docMk/>
            <pc:sldMk cId="0" sldId="288"/>
            <ac:inkMk id="59" creationId="{90FCF325-E365-42F3-9CF3-66B237868648}"/>
          </ac:inkMkLst>
        </pc:inkChg>
        <pc:inkChg chg="add del mod">
          <ac:chgData name="Matthew Suderman" userId="2709995e-3ea8-4fb0-9b62-eb8034dec529" providerId="ADAL" clId="{26165850-BD11-465E-885A-CE9A62B60CCC}" dt="2022-05-22T23:14:12.139" v="6300"/>
          <ac:inkMkLst>
            <pc:docMk/>
            <pc:sldMk cId="0" sldId="288"/>
            <ac:inkMk id="60" creationId="{577B039D-4934-4936-950F-6C2A196B4677}"/>
          </ac:inkMkLst>
        </pc:inkChg>
        <pc:inkChg chg="add del mod">
          <ac:chgData name="Matthew Suderman" userId="2709995e-3ea8-4fb0-9b62-eb8034dec529" providerId="ADAL" clId="{26165850-BD11-465E-885A-CE9A62B60CCC}" dt="2022-05-22T23:14:08.465" v="6298"/>
          <ac:inkMkLst>
            <pc:docMk/>
            <pc:sldMk cId="0" sldId="288"/>
            <ac:inkMk id="62" creationId="{38EC345B-8EF0-4D71-B58A-49FA1F2104A1}"/>
          </ac:inkMkLst>
        </pc:inkChg>
        <pc:inkChg chg="add del mod">
          <ac:chgData name="Matthew Suderman" userId="2709995e-3ea8-4fb0-9b62-eb8034dec529" providerId="ADAL" clId="{26165850-BD11-465E-885A-CE9A62B60CCC}" dt="2022-05-22T23:14:08.464" v="6297"/>
          <ac:inkMkLst>
            <pc:docMk/>
            <pc:sldMk cId="0" sldId="288"/>
            <ac:inkMk id="63" creationId="{1EADFCC4-8859-4910-A1DB-BFA93C2606FF}"/>
          </ac:inkMkLst>
        </pc:inkChg>
        <pc:inkChg chg="add del mod">
          <ac:chgData name="Matthew Suderman" userId="2709995e-3ea8-4fb0-9b62-eb8034dec529" providerId="ADAL" clId="{26165850-BD11-465E-885A-CE9A62B60CCC}" dt="2022-05-22T23:14:12.155" v="6319"/>
          <ac:inkMkLst>
            <pc:docMk/>
            <pc:sldMk cId="0" sldId="288"/>
            <ac:inkMk id="64" creationId="{A0314B17-F2DA-4F9B-9B1C-887E72146536}"/>
          </ac:inkMkLst>
        </pc:inkChg>
        <pc:inkChg chg="add del mod">
          <ac:chgData name="Matthew Suderman" userId="2709995e-3ea8-4fb0-9b62-eb8034dec529" providerId="ADAL" clId="{26165850-BD11-465E-885A-CE9A62B60CCC}" dt="2022-05-22T23:14:08.127" v="6289"/>
          <ac:inkMkLst>
            <pc:docMk/>
            <pc:sldMk cId="0" sldId="288"/>
            <ac:inkMk id="65" creationId="{E4205FF7-3E44-4568-921E-C25DCB598FE2}"/>
          </ac:inkMkLst>
        </pc:inkChg>
        <pc:inkChg chg="add del mod">
          <ac:chgData name="Matthew Suderman" userId="2709995e-3ea8-4fb0-9b62-eb8034dec529" providerId="ADAL" clId="{26165850-BD11-465E-885A-CE9A62B60CCC}" dt="2022-05-22T23:14:08.460" v="6294"/>
          <ac:inkMkLst>
            <pc:docMk/>
            <pc:sldMk cId="0" sldId="288"/>
            <ac:inkMk id="66" creationId="{FBE764B5-21F3-404D-8520-2934C2BDAE64}"/>
          </ac:inkMkLst>
        </pc:inkChg>
        <pc:inkChg chg="add del mod">
          <ac:chgData name="Matthew Suderman" userId="2709995e-3ea8-4fb0-9b62-eb8034dec529" providerId="ADAL" clId="{26165850-BD11-465E-885A-CE9A62B60CCC}" dt="2022-05-22T23:14:12.139" v="6307"/>
          <ac:inkMkLst>
            <pc:docMk/>
            <pc:sldMk cId="0" sldId="288"/>
            <ac:inkMk id="67" creationId="{4F7C38F6-6A59-458D-B2E9-842FE438AD01}"/>
          </ac:inkMkLst>
        </pc:inkChg>
        <pc:inkChg chg="add del mod">
          <ac:chgData name="Matthew Suderman" userId="2709995e-3ea8-4fb0-9b62-eb8034dec529" providerId="ADAL" clId="{26165850-BD11-465E-885A-CE9A62B60CCC}" dt="2022-05-22T23:14:12.139" v="6313"/>
          <ac:inkMkLst>
            <pc:docMk/>
            <pc:sldMk cId="0" sldId="288"/>
            <ac:inkMk id="68" creationId="{229EC8DD-C9DF-41ED-8455-154719F05E4A}"/>
          </ac:inkMkLst>
        </pc:inkChg>
        <pc:inkChg chg="add del mod">
          <ac:chgData name="Matthew Suderman" userId="2709995e-3ea8-4fb0-9b62-eb8034dec529" providerId="ADAL" clId="{26165850-BD11-465E-885A-CE9A62B60CCC}" dt="2022-05-22T23:14:12.139" v="6316"/>
          <ac:inkMkLst>
            <pc:docMk/>
            <pc:sldMk cId="0" sldId="288"/>
            <ac:inkMk id="70" creationId="{C2A5710A-4930-411D-8331-B1ACD3395EE5}"/>
          </ac:inkMkLst>
        </pc:inkChg>
        <pc:inkChg chg="add del mod">
          <ac:chgData name="Matthew Suderman" userId="2709995e-3ea8-4fb0-9b62-eb8034dec529" providerId="ADAL" clId="{26165850-BD11-465E-885A-CE9A62B60CCC}" dt="2022-05-22T23:14:08.143" v="6292"/>
          <ac:inkMkLst>
            <pc:docMk/>
            <pc:sldMk cId="0" sldId="288"/>
            <ac:inkMk id="71" creationId="{B9727C6D-6896-4287-B7B5-ADC9E4F7DE81}"/>
          </ac:inkMkLst>
        </pc:inkChg>
        <pc:inkChg chg="add del mod">
          <ac:chgData name="Matthew Suderman" userId="2709995e-3ea8-4fb0-9b62-eb8034dec529" providerId="ADAL" clId="{26165850-BD11-465E-885A-CE9A62B60CCC}" dt="2022-05-22T23:14:07.762" v="6283"/>
          <ac:inkMkLst>
            <pc:docMk/>
            <pc:sldMk cId="0" sldId="288"/>
            <ac:inkMk id="73" creationId="{A07FE807-060E-4C56-AA4C-591C65BAF7F1}"/>
          </ac:inkMkLst>
        </pc:inkChg>
        <pc:inkChg chg="add del mod">
          <ac:chgData name="Matthew Suderman" userId="2709995e-3ea8-4fb0-9b62-eb8034dec529" providerId="ADAL" clId="{26165850-BD11-465E-885A-CE9A62B60CCC}" dt="2022-05-22T23:14:07.759" v="6282"/>
          <ac:inkMkLst>
            <pc:docMk/>
            <pc:sldMk cId="0" sldId="288"/>
            <ac:inkMk id="74" creationId="{1325A1D1-CAF0-4224-84D6-A2252B9953F8}"/>
          </ac:inkMkLst>
        </pc:inkChg>
        <pc:inkChg chg="add del mod">
          <ac:chgData name="Matthew Suderman" userId="2709995e-3ea8-4fb0-9b62-eb8034dec529" providerId="ADAL" clId="{26165850-BD11-465E-885A-CE9A62B60CCC}" dt="2022-05-22T23:14:07.203" v="6280"/>
          <ac:inkMkLst>
            <pc:docMk/>
            <pc:sldMk cId="0" sldId="288"/>
            <ac:inkMk id="75" creationId="{11623799-4266-41A0-97B4-4E16BA6E5593}"/>
          </ac:inkMkLst>
        </pc:inkChg>
      </pc:sldChg>
      <pc:sldChg chg="addSp delSp modSp new del mod modClrScheme chgLayout">
        <pc:chgData name="Matthew Suderman" userId="2709995e-3ea8-4fb0-9b62-eb8034dec529" providerId="ADAL" clId="{26165850-BD11-465E-885A-CE9A62B60CCC}" dt="2022-05-22T15:47:25.012" v="540" actId="2696"/>
        <pc:sldMkLst>
          <pc:docMk/>
          <pc:sldMk cId="218596729" sldId="289"/>
        </pc:sldMkLst>
        <pc:spChg chg="add mod">
          <ac:chgData name="Matthew Suderman" userId="2709995e-3ea8-4fb0-9b62-eb8034dec529" providerId="ADAL" clId="{26165850-BD11-465E-885A-CE9A62B60CCC}" dt="2022-05-22T15:47:07.473" v="536" actId="1036"/>
          <ac:spMkLst>
            <pc:docMk/>
            <pc:sldMk cId="218596729" sldId="289"/>
            <ac:spMk id="2" creationId="{9BE05A6C-C36D-40D8-A5AF-247FE6CD1655}"/>
          </ac:spMkLst>
        </pc:spChg>
        <pc:spChg chg="add del mod">
          <ac:chgData name="Matthew Suderman" userId="2709995e-3ea8-4fb0-9b62-eb8034dec529" providerId="ADAL" clId="{26165850-BD11-465E-885A-CE9A62B60CCC}" dt="2022-05-22T15:39:19.259" v="251"/>
          <ac:spMkLst>
            <pc:docMk/>
            <pc:sldMk cId="218596729" sldId="289"/>
            <ac:spMk id="3" creationId="{3FFA0B94-E6F2-4B1A-AA41-4D036E7CB46A}"/>
          </ac:spMkLst>
        </pc:spChg>
        <pc:spChg chg="add mod">
          <ac:chgData name="Matthew Suderman" userId="2709995e-3ea8-4fb0-9b62-eb8034dec529" providerId="ADAL" clId="{26165850-BD11-465E-885A-CE9A62B60CCC}" dt="2022-05-22T15:47:12.691" v="537" actId="21"/>
          <ac:spMkLst>
            <pc:docMk/>
            <pc:sldMk cId="218596729" sldId="289"/>
            <ac:spMk id="6" creationId="{42F4B80A-884E-4A40-8B43-B77AC9C56631}"/>
          </ac:spMkLst>
        </pc:spChg>
        <pc:graphicFrameChg chg="add del mod modGraphic">
          <ac:chgData name="Matthew Suderman" userId="2709995e-3ea8-4fb0-9b62-eb8034dec529" providerId="ADAL" clId="{26165850-BD11-465E-885A-CE9A62B60CCC}" dt="2022-05-22T15:47:12.691" v="537" actId="21"/>
          <ac:graphicFrameMkLst>
            <pc:docMk/>
            <pc:sldMk cId="218596729" sldId="289"/>
            <ac:graphicFrameMk id="4" creationId="{A07A7C8E-68D3-4490-B191-3847BEE6AC8F}"/>
          </ac:graphicFrameMkLst>
        </pc:graphicFrameChg>
      </pc:sldChg>
      <pc:sldChg chg="addSp delSp modSp new mod">
        <pc:chgData name="Matthew Suderman" userId="2709995e-3ea8-4fb0-9b62-eb8034dec529" providerId="ADAL" clId="{26165850-BD11-465E-885A-CE9A62B60CCC}" dt="2022-05-22T16:19:13.482" v="966" actId="20577"/>
        <pc:sldMkLst>
          <pc:docMk/>
          <pc:sldMk cId="401351255" sldId="290"/>
        </pc:sldMkLst>
        <pc:spChg chg="mod">
          <ac:chgData name="Matthew Suderman" userId="2709995e-3ea8-4fb0-9b62-eb8034dec529" providerId="ADAL" clId="{26165850-BD11-465E-885A-CE9A62B60CCC}" dt="2022-05-22T15:46:34.602" v="531" actId="20577"/>
          <ac:spMkLst>
            <pc:docMk/>
            <pc:sldMk cId="401351255" sldId="290"/>
            <ac:spMk id="2" creationId="{D82BBF19-862D-4DF2-8B5E-A1E03FD289A3}"/>
          </ac:spMkLst>
        </pc:spChg>
        <pc:spChg chg="del">
          <ac:chgData name="Matthew Suderman" userId="2709995e-3ea8-4fb0-9b62-eb8034dec529" providerId="ADAL" clId="{26165850-BD11-465E-885A-CE9A62B60CCC}" dt="2022-05-22T15:47:15.546" v="538"/>
          <ac:spMkLst>
            <pc:docMk/>
            <pc:sldMk cId="401351255" sldId="290"/>
            <ac:spMk id="3" creationId="{BCFDBC13-AE5D-4572-BCEE-44C81FF9A059}"/>
          </ac:spMkLst>
        </pc:spChg>
        <pc:graphicFrameChg chg="add mod modGraphic">
          <ac:chgData name="Matthew Suderman" userId="2709995e-3ea8-4fb0-9b62-eb8034dec529" providerId="ADAL" clId="{26165850-BD11-465E-885A-CE9A62B60CCC}" dt="2022-05-22T16:19:13.482" v="966" actId="20577"/>
          <ac:graphicFrameMkLst>
            <pc:docMk/>
            <pc:sldMk cId="401351255" sldId="290"/>
            <ac:graphicFrameMk id="4" creationId="{0C50E2B2-13D8-4F72-B488-B708F1BDC2C3}"/>
          </ac:graphicFrameMkLst>
        </pc:graphicFrameChg>
      </pc:sldChg>
      <pc:sldChg chg="addSp delSp modSp new mod modClrScheme chgLayout">
        <pc:chgData name="Matthew Suderman" userId="2709995e-3ea8-4fb0-9b62-eb8034dec529" providerId="ADAL" clId="{26165850-BD11-465E-885A-CE9A62B60CCC}" dt="2022-05-22T22:03:34.818" v="3916" actId="1076"/>
        <pc:sldMkLst>
          <pc:docMk/>
          <pc:sldMk cId="103327814" sldId="291"/>
        </pc:sldMkLst>
        <pc:spChg chg="mod ord">
          <ac:chgData name="Matthew Suderman" userId="2709995e-3ea8-4fb0-9b62-eb8034dec529" providerId="ADAL" clId="{26165850-BD11-465E-885A-CE9A62B60CCC}" dt="2022-05-22T16:08:03.270" v="719" actId="20577"/>
          <ac:spMkLst>
            <pc:docMk/>
            <pc:sldMk cId="103327814" sldId="291"/>
            <ac:spMk id="2" creationId="{A14BC136-453A-49E1-A908-42C910B40DE8}"/>
          </ac:spMkLst>
        </pc:spChg>
        <pc:spChg chg="del mod ord">
          <ac:chgData name="Matthew Suderman" userId="2709995e-3ea8-4fb0-9b62-eb8034dec529" providerId="ADAL" clId="{26165850-BD11-465E-885A-CE9A62B60CCC}" dt="2022-05-22T15:55:20.724" v="572" actId="700"/>
          <ac:spMkLst>
            <pc:docMk/>
            <pc:sldMk cId="103327814" sldId="291"/>
            <ac:spMk id="3" creationId="{096F792C-E910-4D9C-8C6F-DF5710745CED}"/>
          </ac:spMkLst>
        </pc:spChg>
        <pc:spChg chg="add mod ord">
          <ac:chgData name="Matthew Suderman" userId="2709995e-3ea8-4fb0-9b62-eb8034dec529" providerId="ADAL" clId="{26165850-BD11-465E-885A-CE9A62B60CCC}" dt="2022-05-22T16:03:00.122" v="713" actId="207"/>
          <ac:spMkLst>
            <pc:docMk/>
            <pc:sldMk cId="103327814" sldId="291"/>
            <ac:spMk id="4" creationId="{0F2A8882-93C5-47CF-B60F-DAB81A6D3A2A}"/>
          </ac:spMkLst>
        </pc:spChg>
        <pc:spChg chg="add mod ord">
          <ac:chgData name="Matthew Suderman" userId="2709995e-3ea8-4fb0-9b62-eb8034dec529" providerId="ADAL" clId="{26165850-BD11-465E-885A-CE9A62B60CCC}" dt="2022-05-22T22:03:29.580" v="3915" actId="20577"/>
          <ac:spMkLst>
            <pc:docMk/>
            <pc:sldMk cId="103327814" sldId="291"/>
            <ac:spMk id="5" creationId="{59A79557-4142-4605-8E8E-DF897EE3CCDD}"/>
          </ac:spMkLst>
        </pc:spChg>
        <pc:picChg chg="add del mod">
          <ac:chgData name="Matthew Suderman" userId="2709995e-3ea8-4fb0-9b62-eb8034dec529" providerId="ADAL" clId="{26165850-BD11-465E-885A-CE9A62B60CCC}" dt="2022-05-22T15:49:11.778" v="547" actId="478"/>
          <ac:picMkLst>
            <pc:docMk/>
            <pc:sldMk cId="103327814" sldId="291"/>
            <ac:picMk id="2050" creationId="{5F347FAD-FF1E-471F-9BA8-062119C4B945}"/>
          </ac:picMkLst>
        </pc:picChg>
        <pc:picChg chg="add mod">
          <ac:chgData name="Matthew Suderman" userId="2709995e-3ea8-4fb0-9b62-eb8034dec529" providerId="ADAL" clId="{26165850-BD11-465E-885A-CE9A62B60CCC}" dt="2022-05-22T22:03:34.818" v="3916" actId="1076"/>
          <ac:picMkLst>
            <pc:docMk/>
            <pc:sldMk cId="103327814" sldId="291"/>
            <ac:picMk id="2052" creationId="{309D0E48-EF78-4C00-BE38-03858E146350}"/>
          </ac:picMkLst>
        </pc:picChg>
      </pc:sldChg>
      <pc:sldChg chg="addSp delSp modSp new mod modClrScheme chgLayout">
        <pc:chgData name="Matthew Suderman" userId="2709995e-3ea8-4fb0-9b62-eb8034dec529" providerId="ADAL" clId="{26165850-BD11-465E-885A-CE9A62B60CCC}" dt="2022-05-22T16:13:49.489" v="860" actId="1036"/>
        <pc:sldMkLst>
          <pc:docMk/>
          <pc:sldMk cId="3756642532" sldId="292"/>
        </pc:sldMkLst>
        <pc:spChg chg="del mod ord">
          <ac:chgData name="Matthew Suderman" userId="2709995e-3ea8-4fb0-9b62-eb8034dec529" providerId="ADAL" clId="{26165850-BD11-465E-885A-CE9A62B60CCC}" dt="2022-05-22T16:10:45.273" v="721" actId="700"/>
          <ac:spMkLst>
            <pc:docMk/>
            <pc:sldMk cId="3756642532" sldId="292"/>
            <ac:spMk id="2" creationId="{0C6A022C-8AB0-47F7-B9C6-CD9A169987D6}"/>
          </ac:spMkLst>
        </pc:spChg>
        <pc:spChg chg="del mod ord">
          <ac:chgData name="Matthew Suderman" userId="2709995e-3ea8-4fb0-9b62-eb8034dec529" providerId="ADAL" clId="{26165850-BD11-465E-885A-CE9A62B60CCC}" dt="2022-05-22T16:10:45.273" v="721" actId="700"/>
          <ac:spMkLst>
            <pc:docMk/>
            <pc:sldMk cId="3756642532" sldId="292"/>
            <ac:spMk id="3" creationId="{EE559FC3-6D3A-4243-A7D8-A504A70434BF}"/>
          </ac:spMkLst>
        </pc:spChg>
        <pc:spChg chg="del">
          <ac:chgData name="Matthew Suderman" userId="2709995e-3ea8-4fb0-9b62-eb8034dec529" providerId="ADAL" clId="{26165850-BD11-465E-885A-CE9A62B60CCC}" dt="2022-05-22T16:10:45.273" v="721" actId="700"/>
          <ac:spMkLst>
            <pc:docMk/>
            <pc:sldMk cId="3756642532" sldId="292"/>
            <ac:spMk id="4" creationId="{0ED30704-2D9E-45AF-93A5-09A1B4869D0B}"/>
          </ac:spMkLst>
        </pc:spChg>
        <pc:spChg chg="add mod ord">
          <ac:chgData name="Matthew Suderman" userId="2709995e-3ea8-4fb0-9b62-eb8034dec529" providerId="ADAL" clId="{26165850-BD11-465E-885A-CE9A62B60CCC}" dt="2022-05-22T16:13:20.708" v="857" actId="20577"/>
          <ac:spMkLst>
            <pc:docMk/>
            <pc:sldMk cId="3756642532" sldId="292"/>
            <ac:spMk id="5" creationId="{9D8816A7-93BA-4A7D-A3F0-04BDBEBBEAAA}"/>
          </ac:spMkLst>
        </pc:spChg>
        <pc:spChg chg="add del mod ord">
          <ac:chgData name="Matthew Suderman" userId="2709995e-3ea8-4fb0-9b62-eb8034dec529" providerId="ADAL" clId="{26165850-BD11-465E-885A-CE9A62B60CCC}" dt="2022-05-22T16:10:48.354" v="722" actId="22"/>
          <ac:spMkLst>
            <pc:docMk/>
            <pc:sldMk cId="3756642532" sldId="292"/>
            <ac:spMk id="6" creationId="{A00F0EA3-0EDD-4182-8385-F4859D7F69A4}"/>
          </ac:spMkLst>
        </pc:spChg>
        <pc:picChg chg="add mod ord">
          <ac:chgData name="Matthew Suderman" userId="2709995e-3ea8-4fb0-9b62-eb8034dec529" providerId="ADAL" clId="{26165850-BD11-465E-885A-CE9A62B60CCC}" dt="2022-05-22T16:13:49.489" v="860" actId="1036"/>
          <ac:picMkLst>
            <pc:docMk/>
            <pc:sldMk cId="3756642532" sldId="292"/>
            <ac:picMk id="8" creationId="{8BA91DDA-5E8F-4540-93BA-232CA968A0A3}"/>
          </ac:picMkLst>
        </pc:picChg>
      </pc:sldChg>
      <pc:sldChg chg="modSp new mod ord">
        <pc:chgData name="Matthew Suderman" userId="2709995e-3ea8-4fb0-9b62-eb8034dec529" providerId="ADAL" clId="{26165850-BD11-465E-885A-CE9A62B60CCC}" dt="2022-05-22T23:04:51.701" v="6189" actId="20577"/>
        <pc:sldMkLst>
          <pc:docMk/>
          <pc:sldMk cId="1583835633" sldId="293"/>
        </pc:sldMkLst>
        <pc:spChg chg="mod">
          <ac:chgData name="Matthew Suderman" userId="2709995e-3ea8-4fb0-9b62-eb8034dec529" providerId="ADAL" clId="{26165850-BD11-465E-885A-CE9A62B60CCC}" dt="2022-05-22T23:04:51.701" v="6189" actId="20577"/>
          <ac:spMkLst>
            <pc:docMk/>
            <pc:sldMk cId="1583835633" sldId="293"/>
            <ac:spMk id="2" creationId="{6559143E-FD16-4756-AFEB-38710C8DBC8F}"/>
          </ac:spMkLst>
        </pc:spChg>
        <pc:spChg chg="mod">
          <ac:chgData name="Matthew Suderman" userId="2709995e-3ea8-4fb0-9b62-eb8034dec529" providerId="ADAL" clId="{26165850-BD11-465E-885A-CE9A62B60CCC}" dt="2022-05-22T22:03:50.890" v="3917" actId="14100"/>
          <ac:spMkLst>
            <pc:docMk/>
            <pc:sldMk cId="1583835633" sldId="293"/>
            <ac:spMk id="3" creationId="{829EF012-6929-4B30-A1BB-D7F315CC8ACA}"/>
          </ac:spMkLst>
        </pc:spChg>
      </pc:sldChg>
      <pc:sldChg chg="addSp delSp modSp new mod">
        <pc:chgData name="Matthew Suderman" userId="2709995e-3ea8-4fb0-9b62-eb8034dec529" providerId="ADAL" clId="{26165850-BD11-465E-885A-CE9A62B60CCC}" dt="2022-05-22T22:04:19.748" v="3920" actId="20577"/>
        <pc:sldMkLst>
          <pc:docMk/>
          <pc:sldMk cId="2240019415" sldId="294"/>
        </pc:sldMkLst>
        <pc:spChg chg="mod">
          <ac:chgData name="Matthew Suderman" userId="2709995e-3ea8-4fb0-9b62-eb8034dec529" providerId="ADAL" clId="{26165850-BD11-465E-885A-CE9A62B60CCC}" dt="2022-05-22T22:04:07.075" v="3918" actId="14100"/>
          <ac:spMkLst>
            <pc:docMk/>
            <pc:sldMk cId="2240019415" sldId="294"/>
            <ac:spMk id="2" creationId="{8E2707B2-6D55-4452-B9C8-9CC8240AFA4A}"/>
          </ac:spMkLst>
        </pc:spChg>
        <pc:spChg chg="mod">
          <ac:chgData name="Matthew Suderman" userId="2709995e-3ea8-4fb0-9b62-eb8034dec529" providerId="ADAL" clId="{26165850-BD11-465E-885A-CE9A62B60CCC}" dt="2022-05-22T22:04:19.748" v="3920" actId="20577"/>
          <ac:spMkLst>
            <pc:docMk/>
            <pc:sldMk cId="2240019415" sldId="294"/>
            <ac:spMk id="3" creationId="{16798C4C-CC91-4A76-B3D6-4FC4D4B3C60F}"/>
          </ac:spMkLst>
        </pc:spChg>
        <pc:spChg chg="add mod">
          <ac:chgData name="Matthew Suderman" userId="2709995e-3ea8-4fb0-9b62-eb8034dec529" providerId="ADAL" clId="{26165850-BD11-465E-885A-CE9A62B60CCC}" dt="2022-05-22T16:39:38.026" v="1893" actId="164"/>
          <ac:spMkLst>
            <pc:docMk/>
            <pc:sldMk cId="2240019415" sldId="294"/>
            <ac:spMk id="4" creationId="{32841DD7-B329-4E23-B685-0A842700FD27}"/>
          </ac:spMkLst>
        </pc:spChg>
        <pc:spChg chg="add mod">
          <ac:chgData name="Matthew Suderman" userId="2709995e-3ea8-4fb0-9b62-eb8034dec529" providerId="ADAL" clId="{26165850-BD11-465E-885A-CE9A62B60CCC}" dt="2022-05-22T16:40:04.601" v="1897" actId="1036"/>
          <ac:spMkLst>
            <pc:docMk/>
            <pc:sldMk cId="2240019415" sldId="294"/>
            <ac:spMk id="5" creationId="{F39A1DF0-2F89-4639-B6CC-78C26C3F6F30}"/>
          </ac:spMkLst>
        </pc:spChg>
        <pc:spChg chg="add del mod">
          <ac:chgData name="Matthew Suderman" userId="2709995e-3ea8-4fb0-9b62-eb8034dec529" providerId="ADAL" clId="{26165850-BD11-465E-885A-CE9A62B60CCC}" dt="2022-05-22T16:39:30.172" v="1892" actId="478"/>
          <ac:spMkLst>
            <pc:docMk/>
            <pc:sldMk cId="2240019415" sldId="294"/>
            <ac:spMk id="6" creationId="{C574F5DA-3C9B-470A-BE4B-1C1145E895AE}"/>
          </ac:spMkLst>
        </pc:spChg>
        <pc:spChg chg="add mod">
          <ac:chgData name="Matthew Suderman" userId="2709995e-3ea8-4fb0-9b62-eb8034dec529" providerId="ADAL" clId="{26165850-BD11-465E-885A-CE9A62B60CCC}" dt="2022-05-22T16:39:38.026" v="1893" actId="164"/>
          <ac:spMkLst>
            <pc:docMk/>
            <pc:sldMk cId="2240019415" sldId="294"/>
            <ac:spMk id="7" creationId="{DA009446-461A-4BCD-B727-C3E0C3586140}"/>
          </ac:spMkLst>
        </pc:spChg>
        <pc:spChg chg="add mod">
          <ac:chgData name="Matthew Suderman" userId="2709995e-3ea8-4fb0-9b62-eb8034dec529" providerId="ADAL" clId="{26165850-BD11-465E-885A-CE9A62B60CCC}" dt="2022-05-22T16:39:38.026" v="1893" actId="164"/>
          <ac:spMkLst>
            <pc:docMk/>
            <pc:sldMk cId="2240019415" sldId="294"/>
            <ac:spMk id="8" creationId="{2221E7A2-63A6-400A-B59B-FDDAF87985C6}"/>
          </ac:spMkLst>
        </pc:spChg>
        <pc:spChg chg="add mod">
          <ac:chgData name="Matthew Suderman" userId="2709995e-3ea8-4fb0-9b62-eb8034dec529" providerId="ADAL" clId="{26165850-BD11-465E-885A-CE9A62B60CCC}" dt="2022-05-22T16:41:04.308" v="1926" actId="164"/>
          <ac:spMkLst>
            <pc:docMk/>
            <pc:sldMk cId="2240019415" sldId="294"/>
            <ac:spMk id="19" creationId="{9902C72C-BBB2-4D16-94E2-CDB7FE7CB672}"/>
          </ac:spMkLst>
        </pc:spChg>
        <pc:grpChg chg="add mod">
          <ac:chgData name="Matthew Suderman" userId="2709995e-3ea8-4fb0-9b62-eb8034dec529" providerId="ADAL" clId="{26165850-BD11-465E-885A-CE9A62B60CCC}" dt="2022-05-22T16:41:04.308" v="1926" actId="164"/>
          <ac:grpSpMkLst>
            <pc:docMk/>
            <pc:sldMk cId="2240019415" sldId="294"/>
            <ac:grpSpMk id="16" creationId="{033E40FB-CE3E-4ED8-9256-D91704681CD8}"/>
          </ac:grpSpMkLst>
        </pc:grpChg>
        <pc:grpChg chg="add mod">
          <ac:chgData name="Matthew Suderman" userId="2709995e-3ea8-4fb0-9b62-eb8034dec529" providerId="ADAL" clId="{26165850-BD11-465E-885A-CE9A62B60CCC}" dt="2022-05-22T22:04:17.234" v="3919" actId="1076"/>
          <ac:grpSpMkLst>
            <pc:docMk/>
            <pc:sldMk cId="2240019415" sldId="294"/>
            <ac:grpSpMk id="20" creationId="{714276E1-C84B-4225-84ED-F2B9DABB3B45}"/>
          </ac:grpSpMkLst>
        </pc:grpChg>
        <pc:cxnChg chg="add mod">
          <ac:chgData name="Matthew Suderman" userId="2709995e-3ea8-4fb0-9b62-eb8034dec529" providerId="ADAL" clId="{26165850-BD11-465E-885A-CE9A62B60CCC}" dt="2022-05-22T16:39:53.397" v="1895" actId="14100"/>
          <ac:cxnSpMkLst>
            <pc:docMk/>
            <pc:sldMk cId="2240019415" sldId="294"/>
            <ac:cxnSpMk id="10" creationId="{F53C836C-CBB2-4A97-9617-841A903AD47D}"/>
          </ac:cxnSpMkLst>
        </pc:cxnChg>
        <pc:cxnChg chg="add mod">
          <ac:chgData name="Matthew Suderman" userId="2709995e-3ea8-4fb0-9b62-eb8034dec529" providerId="ADAL" clId="{26165850-BD11-465E-885A-CE9A62B60CCC}" dt="2022-05-22T16:39:38.026" v="1893" actId="164"/>
          <ac:cxnSpMkLst>
            <pc:docMk/>
            <pc:sldMk cId="2240019415" sldId="294"/>
            <ac:cxnSpMk id="11" creationId="{97D7A970-F29B-40B5-88F4-688D6AAD7DCE}"/>
          </ac:cxnSpMkLst>
        </pc:cxnChg>
      </pc:sldChg>
      <pc:sldChg chg="addSp delSp modSp new mod">
        <pc:chgData name="Matthew Suderman" userId="2709995e-3ea8-4fb0-9b62-eb8034dec529" providerId="ADAL" clId="{26165850-BD11-465E-885A-CE9A62B60CCC}" dt="2022-05-22T21:54:23.989" v="3861" actId="403"/>
        <pc:sldMkLst>
          <pc:docMk/>
          <pc:sldMk cId="282204815" sldId="295"/>
        </pc:sldMkLst>
        <pc:spChg chg="mod">
          <ac:chgData name="Matthew Suderman" userId="2709995e-3ea8-4fb0-9b62-eb8034dec529" providerId="ADAL" clId="{26165850-BD11-465E-885A-CE9A62B60CCC}" dt="2022-05-22T21:52:19.298" v="3837" actId="20577"/>
          <ac:spMkLst>
            <pc:docMk/>
            <pc:sldMk cId="282204815" sldId="295"/>
            <ac:spMk id="2" creationId="{054E993B-481B-425C-A429-BDD7E28D8DBB}"/>
          </ac:spMkLst>
        </pc:spChg>
        <pc:spChg chg="del">
          <ac:chgData name="Matthew Suderman" userId="2709995e-3ea8-4fb0-9b62-eb8034dec529" providerId="ADAL" clId="{26165850-BD11-465E-885A-CE9A62B60CCC}" dt="2022-05-22T16:48:44.694" v="2393"/>
          <ac:spMkLst>
            <pc:docMk/>
            <pc:sldMk cId="282204815" sldId="295"/>
            <ac:spMk id="3" creationId="{A189BCB1-31F0-4F3F-8EB0-E2CC454494DB}"/>
          </ac:spMkLst>
        </pc:spChg>
        <pc:spChg chg="add mod">
          <ac:chgData name="Matthew Suderman" userId="2709995e-3ea8-4fb0-9b62-eb8034dec529" providerId="ADAL" clId="{26165850-BD11-465E-885A-CE9A62B60CCC}" dt="2022-05-22T21:54:23.989" v="3861" actId="403"/>
          <ac:spMkLst>
            <pc:docMk/>
            <pc:sldMk cId="282204815" sldId="295"/>
            <ac:spMk id="6" creationId="{1BCCC574-03E0-4A9F-A466-BAAAE7347934}"/>
          </ac:spMkLst>
        </pc:spChg>
        <pc:spChg chg="add mod">
          <ac:chgData name="Matthew Suderman" userId="2709995e-3ea8-4fb0-9b62-eb8034dec529" providerId="ADAL" clId="{26165850-BD11-465E-885A-CE9A62B60CCC}" dt="2022-05-22T16:52:09.057" v="2528" actId="20577"/>
          <ac:spMkLst>
            <pc:docMk/>
            <pc:sldMk cId="282204815" sldId="295"/>
            <ac:spMk id="8" creationId="{4D689CA3-3705-410B-B4D6-3E387A728493}"/>
          </ac:spMkLst>
        </pc:spChg>
        <pc:picChg chg="add mod">
          <ac:chgData name="Matthew Suderman" userId="2709995e-3ea8-4fb0-9b62-eb8034dec529" providerId="ADAL" clId="{26165850-BD11-465E-885A-CE9A62B60CCC}" dt="2022-05-22T16:49:25.620" v="2396" actId="1076"/>
          <ac:picMkLst>
            <pc:docMk/>
            <pc:sldMk cId="282204815" sldId="295"/>
            <ac:picMk id="4098" creationId="{EA24EBEF-B10B-49DD-A41E-D6EDA37A515E}"/>
          </ac:picMkLst>
        </pc:picChg>
      </pc:sldChg>
      <pc:sldChg chg="modSp new del mod">
        <pc:chgData name="Matthew Suderman" userId="2709995e-3ea8-4fb0-9b62-eb8034dec529" providerId="ADAL" clId="{26165850-BD11-465E-885A-CE9A62B60CCC}" dt="2022-05-22T16:55:33.697" v="2615" actId="47"/>
        <pc:sldMkLst>
          <pc:docMk/>
          <pc:sldMk cId="1312497409" sldId="296"/>
        </pc:sldMkLst>
        <pc:spChg chg="mod">
          <ac:chgData name="Matthew Suderman" userId="2709995e-3ea8-4fb0-9b62-eb8034dec529" providerId="ADAL" clId="{26165850-BD11-465E-885A-CE9A62B60CCC}" dt="2022-05-22T16:54:23.964" v="2613"/>
          <ac:spMkLst>
            <pc:docMk/>
            <pc:sldMk cId="1312497409" sldId="296"/>
            <ac:spMk id="2" creationId="{0DFE8583-D6AA-44B9-AAC7-F4E7DB5D8B9F}"/>
          </ac:spMkLst>
        </pc:spChg>
      </pc:sldChg>
      <pc:sldChg chg="del">
        <pc:chgData name="Matthew Suderman" userId="2709995e-3ea8-4fb0-9b62-eb8034dec529" providerId="ADAL" clId="{26165850-BD11-465E-885A-CE9A62B60CCC}" dt="2022-05-22T15:28:17.655" v="28" actId="47"/>
        <pc:sldMkLst>
          <pc:docMk/>
          <pc:sldMk cId="1211340832" sldId="297"/>
        </pc:sldMkLst>
      </pc:sldChg>
      <pc:sldChg chg="addSp delSp modSp add mod">
        <pc:chgData name="Matthew Suderman" userId="2709995e-3ea8-4fb0-9b62-eb8034dec529" providerId="ADAL" clId="{26165850-BD11-465E-885A-CE9A62B60CCC}" dt="2022-05-22T21:56:07.188" v="3863" actId="478"/>
        <pc:sldMkLst>
          <pc:docMk/>
          <pc:sldMk cId="2581814078" sldId="297"/>
        </pc:sldMkLst>
        <pc:spChg chg="mod">
          <ac:chgData name="Matthew Suderman" userId="2709995e-3ea8-4fb0-9b62-eb8034dec529" providerId="ADAL" clId="{26165850-BD11-465E-885A-CE9A62B60CCC}" dt="2022-05-22T21:52:25.910" v="3839" actId="20577"/>
          <ac:spMkLst>
            <pc:docMk/>
            <pc:sldMk cId="2581814078" sldId="297"/>
            <ac:spMk id="2" creationId="{054E993B-481B-425C-A429-BDD7E28D8DBB}"/>
          </ac:spMkLst>
        </pc:spChg>
        <pc:spChg chg="add del mod">
          <ac:chgData name="Matthew Suderman" userId="2709995e-3ea8-4fb0-9b62-eb8034dec529" providerId="ADAL" clId="{26165850-BD11-465E-885A-CE9A62B60CCC}" dt="2022-05-22T16:56:38.509" v="2631" actId="478"/>
          <ac:spMkLst>
            <pc:docMk/>
            <pc:sldMk cId="2581814078" sldId="297"/>
            <ac:spMk id="3" creationId="{09AB06D1-E4C7-487E-A89D-FB91847B820F}"/>
          </ac:spMkLst>
        </pc:spChg>
        <pc:spChg chg="mod">
          <ac:chgData name="Matthew Suderman" userId="2709995e-3ea8-4fb0-9b62-eb8034dec529" providerId="ADAL" clId="{26165850-BD11-465E-885A-CE9A62B60CCC}" dt="2022-05-22T21:54:28.980" v="3862" actId="404"/>
          <ac:spMkLst>
            <pc:docMk/>
            <pc:sldMk cId="2581814078" sldId="297"/>
            <ac:spMk id="6" creationId="{1BCCC574-03E0-4A9F-A466-BAAAE7347934}"/>
          </ac:spMkLst>
        </pc:spChg>
        <pc:spChg chg="del">
          <ac:chgData name="Matthew Suderman" userId="2709995e-3ea8-4fb0-9b62-eb8034dec529" providerId="ADAL" clId="{26165850-BD11-465E-885A-CE9A62B60CCC}" dt="2022-05-22T21:56:07.188" v="3863" actId="478"/>
          <ac:spMkLst>
            <pc:docMk/>
            <pc:sldMk cId="2581814078" sldId="297"/>
            <ac:spMk id="8" creationId="{4D689CA3-3705-410B-B4D6-3E387A728493}"/>
          </ac:spMkLst>
        </pc:spChg>
        <pc:picChg chg="add mod">
          <ac:chgData name="Matthew Suderman" userId="2709995e-3ea8-4fb0-9b62-eb8034dec529" providerId="ADAL" clId="{26165850-BD11-465E-885A-CE9A62B60CCC}" dt="2022-05-22T17:00:06.836" v="2663" actId="1076"/>
          <ac:picMkLst>
            <pc:docMk/>
            <pc:sldMk cId="2581814078" sldId="297"/>
            <ac:picMk id="9" creationId="{B7125AAC-1D68-495B-AC67-4990383EE8EF}"/>
          </ac:picMkLst>
        </pc:picChg>
        <pc:picChg chg="add mod">
          <ac:chgData name="Matthew Suderman" userId="2709995e-3ea8-4fb0-9b62-eb8034dec529" providerId="ADAL" clId="{26165850-BD11-465E-885A-CE9A62B60CCC}" dt="2022-05-22T17:00:01.186" v="2662" actId="14100"/>
          <ac:picMkLst>
            <pc:docMk/>
            <pc:sldMk cId="2581814078" sldId="297"/>
            <ac:picMk id="10" creationId="{0AFFC579-AC8C-4AA2-94C8-B7C6700E5A5F}"/>
          </ac:picMkLst>
        </pc:picChg>
        <pc:picChg chg="del">
          <ac:chgData name="Matthew Suderman" userId="2709995e-3ea8-4fb0-9b62-eb8034dec529" providerId="ADAL" clId="{26165850-BD11-465E-885A-CE9A62B60CCC}" dt="2022-05-22T16:55:36.269" v="2616" actId="478"/>
          <ac:picMkLst>
            <pc:docMk/>
            <pc:sldMk cId="2581814078" sldId="297"/>
            <ac:picMk id="4098" creationId="{EA24EBEF-B10B-49DD-A41E-D6EDA37A515E}"/>
          </ac:picMkLst>
        </pc:picChg>
        <pc:picChg chg="add mod">
          <ac:chgData name="Matthew Suderman" userId="2709995e-3ea8-4fb0-9b62-eb8034dec529" providerId="ADAL" clId="{26165850-BD11-465E-885A-CE9A62B60CCC}" dt="2022-05-22T17:00:39.588" v="2668" actId="14100"/>
          <ac:picMkLst>
            <pc:docMk/>
            <pc:sldMk cId="2581814078" sldId="297"/>
            <ac:picMk id="5122" creationId="{995F6855-AD3D-4153-87E3-9D7F77160634}"/>
          </ac:picMkLst>
        </pc:picChg>
      </pc:sldChg>
      <pc:sldChg chg="addSp delSp modSp new mod">
        <pc:chgData name="Matthew Suderman" userId="2709995e-3ea8-4fb0-9b62-eb8034dec529" providerId="ADAL" clId="{26165850-BD11-465E-885A-CE9A62B60CCC}" dt="2022-05-22T21:59:00.962" v="3889" actId="14734"/>
        <pc:sldMkLst>
          <pc:docMk/>
          <pc:sldMk cId="807748989" sldId="298"/>
        </pc:sldMkLst>
        <pc:spChg chg="mod">
          <ac:chgData name="Matthew Suderman" userId="2709995e-3ea8-4fb0-9b62-eb8034dec529" providerId="ADAL" clId="{26165850-BD11-465E-885A-CE9A62B60CCC}" dt="2022-05-22T21:52:34.070" v="3841" actId="20577"/>
          <ac:spMkLst>
            <pc:docMk/>
            <pc:sldMk cId="807748989" sldId="298"/>
            <ac:spMk id="2" creationId="{F2416683-E9C8-40CA-8412-E61E8C9BE5D1}"/>
          </ac:spMkLst>
        </pc:spChg>
        <pc:spChg chg="del">
          <ac:chgData name="Matthew Suderman" userId="2709995e-3ea8-4fb0-9b62-eb8034dec529" providerId="ADAL" clId="{26165850-BD11-465E-885A-CE9A62B60CCC}" dt="2022-05-22T17:02:06.822" v="2751"/>
          <ac:spMkLst>
            <pc:docMk/>
            <pc:sldMk cId="807748989" sldId="298"/>
            <ac:spMk id="3" creationId="{1B6AD0E0-4D83-457D-B559-E686FCB1C2A1}"/>
          </ac:spMkLst>
        </pc:spChg>
        <pc:spChg chg="add mod">
          <ac:chgData name="Matthew Suderman" userId="2709995e-3ea8-4fb0-9b62-eb8034dec529" providerId="ADAL" clId="{26165850-BD11-465E-885A-CE9A62B60CCC}" dt="2022-05-22T21:56:13.508" v="3864" actId="404"/>
          <ac:spMkLst>
            <pc:docMk/>
            <pc:sldMk cId="807748989" sldId="298"/>
            <ac:spMk id="5" creationId="{EA886E45-973E-406A-8309-2164F913833A}"/>
          </ac:spMkLst>
        </pc:spChg>
        <pc:graphicFrameChg chg="add mod modGraphic">
          <ac:chgData name="Matthew Suderman" userId="2709995e-3ea8-4fb0-9b62-eb8034dec529" providerId="ADAL" clId="{26165850-BD11-465E-885A-CE9A62B60CCC}" dt="2022-05-22T21:59:00.962" v="3889" actId="14734"/>
          <ac:graphicFrameMkLst>
            <pc:docMk/>
            <pc:sldMk cId="807748989" sldId="298"/>
            <ac:graphicFrameMk id="4" creationId="{14806540-7D23-484A-B730-25514AD15752}"/>
          </ac:graphicFrameMkLst>
        </pc:graphicFrameChg>
      </pc:sldChg>
      <pc:sldChg chg="del">
        <pc:chgData name="Matthew Suderman" userId="2709995e-3ea8-4fb0-9b62-eb8034dec529" providerId="ADAL" clId="{26165850-BD11-465E-885A-CE9A62B60CCC}" dt="2022-05-22T15:28:17.655" v="28" actId="47"/>
        <pc:sldMkLst>
          <pc:docMk/>
          <pc:sldMk cId="4222591133" sldId="298"/>
        </pc:sldMkLst>
      </pc:sldChg>
      <pc:sldChg chg="addSp modSp new mod ord">
        <pc:chgData name="Matthew Suderman" userId="2709995e-3ea8-4fb0-9b62-eb8034dec529" providerId="ADAL" clId="{26165850-BD11-465E-885A-CE9A62B60CCC}" dt="2022-05-22T23:03:17.494" v="6099"/>
        <pc:sldMkLst>
          <pc:docMk/>
          <pc:sldMk cId="104184540" sldId="299"/>
        </pc:sldMkLst>
        <pc:spChg chg="mod">
          <ac:chgData name="Matthew Suderman" userId="2709995e-3ea8-4fb0-9b62-eb8034dec529" providerId="ADAL" clId="{26165850-BD11-465E-885A-CE9A62B60CCC}" dt="2022-05-22T21:46:05.688" v="3117" actId="20577"/>
          <ac:spMkLst>
            <pc:docMk/>
            <pc:sldMk cId="104184540" sldId="299"/>
            <ac:spMk id="2" creationId="{409AB06F-2C8D-47F3-BC82-C981A390EA53}"/>
          </ac:spMkLst>
        </pc:spChg>
        <pc:spChg chg="mod">
          <ac:chgData name="Matthew Suderman" userId="2709995e-3ea8-4fb0-9b62-eb8034dec529" providerId="ADAL" clId="{26165850-BD11-465E-885A-CE9A62B60CCC}" dt="2022-05-22T22:04:54.106" v="3921" actId="14100"/>
          <ac:spMkLst>
            <pc:docMk/>
            <pc:sldMk cId="104184540" sldId="299"/>
            <ac:spMk id="3" creationId="{FC31CAE2-0CA2-4DA4-9BCF-64AE66A8ADB1}"/>
          </ac:spMkLst>
        </pc:spChg>
        <pc:spChg chg="add mod">
          <ac:chgData name="Matthew Suderman" userId="2709995e-3ea8-4fb0-9b62-eb8034dec529" providerId="ADAL" clId="{26165850-BD11-465E-885A-CE9A62B60CCC}" dt="2022-05-22T17:14:11.282" v="3078" actId="20577"/>
          <ac:spMkLst>
            <pc:docMk/>
            <pc:sldMk cId="104184540" sldId="299"/>
            <ac:spMk id="5" creationId="{E4BFD49F-C5DA-43A5-82EC-A968CC7DFABA}"/>
          </ac:spMkLst>
        </pc:spChg>
        <pc:picChg chg="add mod">
          <ac:chgData name="Matthew Suderman" userId="2709995e-3ea8-4fb0-9b62-eb8034dec529" providerId="ADAL" clId="{26165850-BD11-465E-885A-CE9A62B60CCC}" dt="2022-05-22T17:13:03.812" v="2970" actId="1076"/>
          <ac:picMkLst>
            <pc:docMk/>
            <pc:sldMk cId="104184540" sldId="299"/>
            <ac:picMk id="7170" creationId="{1FFF8300-1C11-40C7-AD0D-AE5D80E3F0DD}"/>
          </ac:picMkLst>
        </pc:picChg>
      </pc:sldChg>
      <pc:sldChg chg="del">
        <pc:chgData name="Matthew Suderman" userId="2709995e-3ea8-4fb0-9b62-eb8034dec529" providerId="ADAL" clId="{26165850-BD11-465E-885A-CE9A62B60CCC}" dt="2022-05-22T15:28:17.655" v="28" actId="47"/>
        <pc:sldMkLst>
          <pc:docMk/>
          <pc:sldMk cId="2586055292" sldId="299"/>
        </pc:sldMkLst>
      </pc:sldChg>
      <pc:sldChg chg="del">
        <pc:chgData name="Matthew Suderman" userId="2709995e-3ea8-4fb0-9b62-eb8034dec529" providerId="ADAL" clId="{26165850-BD11-465E-885A-CE9A62B60CCC}" dt="2022-05-22T15:28:17.655" v="28" actId="47"/>
        <pc:sldMkLst>
          <pc:docMk/>
          <pc:sldMk cId="331146543" sldId="300"/>
        </pc:sldMkLst>
      </pc:sldChg>
      <pc:sldChg chg="addSp modSp new mod modAnim chgLayout">
        <pc:chgData name="Matthew Suderman" userId="2709995e-3ea8-4fb0-9b62-eb8034dec529" providerId="ADAL" clId="{26165850-BD11-465E-885A-CE9A62B60CCC}" dt="2022-05-22T22:30:59.767" v="4393" actId="20577"/>
        <pc:sldMkLst>
          <pc:docMk/>
          <pc:sldMk cId="653162549" sldId="300"/>
        </pc:sldMkLst>
        <pc:spChg chg="mod ord">
          <ac:chgData name="Matthew Suderman" userId="2709995e-3ea8-4fb0-9b62-eb8034dec529" providerId="ADAL" clId="{26165850-BD11-465E-885A-CE9A62B60CCC}" dt="2022-05-22T22:11:54.932" v="3948" actId="700"/>
          <ac:spMkLst>
            <pc:docMk/>
            <pc:sldMk cId="653162549" sldId="300"/>
            <ac:spMk id="2" creationId="{D63484E1-321B-4866-B5C2-4F0630990E55}"/>
          </ac:spMkLst>
        </pc:spChg>
        <pc:spChg chg="mod ord">
          <ac:chgData name="Matthew Suderman" userId="2709995e-3ea8-4fb0-9b62-eb8034dec529" providerId="ADAL" clId="{26165850-BD11-465E-885A-CE9A62B60CCC}" dt="2022-05-22T22:30:59.767" v="4393" actId="20577"/>
          <ac:spMkLst>
            <pc:docMk/>
            <pc:sldMk cId="653162549" sldId="300"/>
            <ac:spMk id="3" creationId="{E37F0290-27B5-4826-8F0A-5F92F57BFFE1}"/>
          </ac:spMkLst>
        </pc:spChg>
        <pc:spChg chg="add mod">
          <ac:chgData name="Matthew Suderman" userId="2709995e-3ea8-4fb0-9b62-eb8034dec529" providerId="ADAL" clId="{26165850-BD11-465E-885A-CE9A62B60CCC}" dt="2022-05-22T22:19:19.841" v="4046" actId="1076"/>
          <ac:spMkLst>
            <pc:docMk/>
            <pc:sldMk cId="653162549" sldId="300"/>
            <ac:spMk id="8" creationId="{B40C3B6D-553C-4D0D-BE01-6A8987F5D44F}"/>
          </ac:spMkLst>
        </pc:spChg>
        <pc:picChg chg="add mod">
          <ac:chgData name="Matthew Suderman" userId="2709995e-3ea8-4fb0-9b62-eb8034dec529" providerId="ADAL" clId="{26165850-BD11-465E-885A-CE9A62B60CCC}" dt="2022-05-22T22:19:19.841" v="4046" actId="1076"/>
          <ac:picMkLst>
            <pc:docMk/>
            <pc:sldMk cId="653162549" sldId="300"/>
            <ac:picMk id="5" creationId="{5D154D0D-FE8F-4F91-BE45-ED414629AEF6}"/>
          </ac:picMkLst>
        </pc:picChg>
        <pc:cxnChg chg="add mod">
          <ac:chgData name="Matthew Suderman" userId="2709995e-3ea8-4fb0-9b62-eb8034dec529" providerId="ADAL" clId="{26165850-BD11-465E-885A-CE9A62B60CCC}" dt="2022-05-22T22:19:19.841" v="4046" actId="1076"/>
          <ac:cxnSpMkLst>
            <pc:docMk/>
            <pc:sldMk cId="653162549" sldId="300"/>
            <ac:cxnSpMk id="7" creationId="{78CE22E0-7CC1-4E27-8F95-7A55DFA619D3}"/>
          </ac:cxnSpMkLst>
        </pc:cxnChg>
      </pc:sldChg>
      <pc:sldChg chg="del">
        <pc:chgData name="Matthew Suderman" userId="2709995e-3ea8-4fb0-9b62-eb8034dec529" providerId="ADAL" clId="{26165850-BD11-465E-885A-CE9A62B60CCC}" dt="2022-05-22T15:28:17.655" v="28" actId="47"/>
        <pc:sldMkLst>
          <pc:docMk/>
          <pc:sldMk cId="1777325711" sldId="301"/>
        </pc:sldMkLst>
      </pc:sldChg>
      <pc:sldChg chg="addSp delSp modSp new mod">
        <pc:chgData name="Matthew Suderman" userId="2709995e-3ea8-4fb0-9b62-eb8034dec529" providerId="ADAL" clId="{26165850-BD11-465E-885A-CE9A62B60CCC}" dt="2022-05-22T23:09:55.633" v="6203" actId="9405"/>
        <pc:sldMkLst>
          <pc:docMk/>
          <pc:sldMk cId="3329263510" sldId="301"/>
        </pc:sldMkLst>
        <pc:spChg chg="mod">
          <ac:chgData name="Matthew Suderman" userId="2709995e-3ea8-4fb0-9b62-eb8034dec529" providerId="ADAL" clId="{26165850-BD11-465E-885A-CE9A62B60CCC}" dt="2022-05-22T22:14:17.439" v="4004" actId="20577"/>
          <ac:spMkLst>
            <pc:docMk/>
            <pc:sldMk cId="3329263510" sldId="301"/>
            <ac:spMk id="2" creationId="{2126C646-D66B-4D69-9BA1-61A195109A58}"/>
          </ac:spMkLst>
        </pc:spChg>
        <pc:spChg chg="del">
          <ac:chgData name="Matthew Suderman" userId="2709995e-3ea8-4fb0-9b62-eb8034dec529" providerId="ADAL" clId="{26165850-BD11-465E-885A-CE9A62B60CCC}" dt="2022-05-22T22:23:24.620" v="4192" actId="478"/>
          <ac:spMkLst>
            <pc:docMk/>
            <pc:sldMk cId="3329263510" sldId="301"/>
            <ac:spMk id="3" creationId="{65C21E9B-D4C0-4C6C-A611-A158F9FC1CFC}"/>
          </ac:spMkLst>
        </pc:spChg>
        <pc:spChg chg="add mod">
          <ac:chgData name="Matthew Suderman" userId="2709995e-3ea8-4fb0-9b62-eb8034dec529" providerId="ADAL" clId="{26165850-BD11-465E-885A-CE9A62B60CCC}" dt="2022-05-22T22:28:48.524" v="4331" actId="1036"/>
          <ac:spMkLst>
            <pc:docMk/>
            <pc:sldMk cId="3329263510" sldId="301"/>
            <ac:spMk id="6" creationId="{C40DE905-09C5-417C-A6F1-16F065BEFFE2}"/>
          </ac:spMkLst>
        </pc:spChg>
        <pc:spChg chg="add mod">
          <ac:chgData name="Matthew Suderman" userId="2709995e-3ea8-4fb0-9b62-eb8034dec529" providerId="ADAL" clId="{26165850-BD11-465E-885A-CE9A62B60CCC}" dt="2022-05-22T22:28:48.524" v="4331" actId="1036"/>
          <ac:spMkLst>
            <pc:docMk/>
            <pc:sldMk cId="3329263510" sldId="301"/>
            <ac:spMk id="7" creationId="{4B35E882-BBE8-42C4-B877-91128CCC1755}"/>
          </ac:spMkLst>
        </pc:spChg>
        <pc:spChg chg="add mod">
          <ac:chgData name="Matthew Suderman" userId="2709995e-3ea8-4fb0-9b62-eb8034dec529" providerId="ADAL" clId="{26165850-BD11-465E-885A-CE9A62B60CCC}" dt="2022-05-22T22:28:55.317" v="4337" actId="20577"/>
          <ac:spMkLst>
            <pc:docMk/>
            <pc:sldMk cId="3329263510" sldId="301"/>
            <ac:spMk id="8" creationId="{9FD68039-770A-467C-9B0B-8B15F7E01498}"/>
          </ac:spMkLst>
        </pc:spChg>
        <pc:picChg chg="add mod">
          <ac:chgData name="Matthew Suderman" userId="2709995e-3ea8-4fb0-9b62-eb8034dec529" providerId="ADAL" clId="{26165850-BD11-465E-885A-CE9A62B60CCC}" dt="2022-05-22T22:28:48.524" v="4331" actId="1036"/>
          <ac:picMkLst>
            <pc:docMk/>
            <pc:sldMk cId="3329263510" sldId="301"/>
            <ac:picMk id="5" creationId="{FF32AAD1-F8E2-43BE-A41C-4C19B9816A39}"/>
          </ac:picMkLst>
        </pc:picChg>
        <pc:inkChg chg="add del">
          <ac:chgData name="Matthew Suderman" userId="2709995e-3ea8-4fb0-9b62-eb8034dec529" providerId="ADAL" clId="{26165850-BD11-465E-885A-CE9A62B60CCC}" dt="2022-05-22T23:08:30.617" v="6193" actId="9405"/>
          <ac:inkMkLst>
            <pc:docMk/>
            <pc:sldMk cId="3329263510" sldId="301"/>
            <ac:inkMk id="9" creationId="{E09546A7-47E1-4050-B1AD-7A98BCA38E9A}"/>
          </ac:inkMkLst>
        </pc:inkChg>
        <pc:inkChg chg="add del">
          <ac:chgData name="Matthew Suderman" userId="2709995e-3ea8-4fb0-9b62-eb8034dec529" providerId="ADAL" clId="{26165850-BD11-465E-885A-CE9A62B60CCC}" dt="2022-05-22T23:08:29.930" v="6192" actId="9405"/>
          <ac:inkMkLst>
            <pc:docMk/>
            <pc:sldMk cId="3329263510" sldId="301"/>
            <ac:inkMk id="10" creationId="{5ADC893F-D458-4492-A1FB-CC9692B10C92}"/>
          </ac:inkMkLst>
        </pc:inkChg>
        <pc:inkChg chg="add del">
          <ac:chgData name="Matthew Suderman" userId="2709995e-3ea8-4fb0-9b62-eb8034dec529" providerId="ADAL" clId="{26165850-BD11-465E-885A-CE9A62B60CCC}" dt="2022-05-22T23:09:55.633" v="6203" actId="9405"/>
          <ac:inkMkLst>
            <pc:docMk/>
            <pc:sldMk cId="3329263510" sldId="301"/>
            <ac:inkMk id="11" creationId="{BB7CC0DA-7740-4662-A5C1-839E05C2632A}"/>
          </ac:inkMkLst>
        </pc:inkChg>
        <pc:inkChg chg="add del">
          <ac:chgData name="Matthew Suderman" userId="2709995e-3ea8-4fb0-9b62-eb8034dec529" providerId="ADAL" clId="{26165850-BD11-465E-885A-CE9A62B60CCC}" dt="2022-05-22T23:09:55.227" v="6202" actId="9405"/>
          <ac:inkMkLst>
            <pc:docMk/>
            <pc:sldMk cId="3329263510" sldId="301"/>
            <ac:inkMk id="12" creationId="{55735CBD-425D-4DF5-82DF-B1B62DE110F5}"/>
          </ac:inkMkLst>
        </pc:inkChg>
        <pc:inkChg chg="add del">
          <ac:chgData name="Matthew Suderman" userId="2709995e-3ea8-4fb0-9b62-eb8034dec529" providerId="ADAL" clId="{26165850-BD11-465E-885A-CE9A62B60CCC}" dt="2022-05-22T23:09:54.743" v="6201" actId="9405"/>
          <ac:inkMkLst>
            <pc:docMk/>
            <pc:sldMk cId="3329263510" sldId="301"/>
            <ac:inkMk id="13" creationId="{3C2C1598-0C30-42D2-B063-C140FDAB9CE4}"/>
          </ac:inkMkLst>
        </pc:inkChg>
        <pc:inkChg chg="add del">
          <ac:chgData name="Matthew Suderman" userId="2709995e-3ea8-4fb0-9b62-eb8034dec529" providerId="ADAL" clId="{26165850-BD11-465E-885A-CE9A62B60CCC}" dt="2022-05-22T23:09:54.306" v="6200" actId="9405"/>
          <ac:inkMkLst>
            <pc:docMk/>
            <pc:sldMk cId="3329263510" sldId="301"/>
            <ac:inkMk id="14" creationId="{E04D0B40-0E41-444E-AE57-1FDF3C40CE5D}"/>
          </ac:inkMkLst>
        </pc:inkChg>
        <pc:inkChg chg="add del">
          <ac:chgData name="Matthew Suderman" userId="2709995e-3ea8-4fb0-9b62-eb8034dec529" providerId="ADAL" clId="{26165850-BD11-465E-885A-CE9A62B60CCC}" dt="2022-05-22T23:09:53.790" v="6199" actId="9405"/>
          <ac:inkMkLst>
            <pc:docMk/>
            <pc:sldMk cId="3329263510" sldId="301"/>
            <ac:inkMk id="15" creationId="{5D4EDC59-8DDB-43DB-887F-C06FD6AE54FE}"/>
          </ac:inkMkLst>
        </pc:inkChg>
      </pc:sldChg>
      <pc:sldChg chg="del">
        <pc:chgData name="Matthew Suderman" userId="2709995e-3ea8-4fb0-9b62-eb8034dec529" providerId="ADAL" clId="{26165850-BD11-465E-885A-CE9A62B60CCC}" dt="2022-05-22T15:28:17.655" v="28" actId="47"/>
        <pc:sldMkLst>
          <pc:docMk/>
          <pc:sldMk cId="1729581889" sldId="302"/>
        </pc:sldMkLst>
      </pc:sldChg>
      <pc:sldChg chg="addSp delSp modSp new mod ord">
        <pc:chgData name="Matthew Suderman" userId="2709995e-3ea8-4fb0-9b62-eb8034dec529" providerId="ADAL" clId="{26165850-BD11-465E-885A-CE9A62B60CCC}" dt="2022-05-22T23:15:43.786" v="6343"/>
        <pc:sldMkLst>
          <pc:docMk/>
          <pc:sldMk cId="2989550087" sldId="302"/>
        </pc:sldMkLst>
        <pc:spChg chg="mod">
          <ac:chgData name="Matthew Suderman" userId="2709995e-3ea8-4fb0-9b62-eb8034dec529" providerId="ADAL" clId="{26165850-BD11-465E-885A-CE9A62B60CCC}" dt="2022-05-22T22:22:31.251" v="4183"/>
          <ac:spMkLst>
            <pc:docMk/>
            <pc:sldMk cId="2989550087" sldId="302"/>
            <ac:spMk id="2" creationId="{7752FF7F-D438-44C5-9013-B78F44A89DAA}"/>
          </ac:spMkLst>
        </pc:spChg>
        <pc:spChg chg="del mod">
          <ac:chgData name="Matthew Suderman" userId="2709995e-3ea8-4fb0-9b62-eb8034dec529" providerId="ADAL" clId="{26165850-BD11-465E-885A-CE9A62B60CCC}" dt="2022-05-22T22:22:57.895" v="4188" actId="478"/>
          <ac:spMkLst>
            <pc:docMk/>
            <pc:sldMk cId="2989550087" sldId="302"/>
            <ac:spMk id="3" creationId="{B28E8E14-F5E6-438E-9032-A7BEC66613CE}"/>
          </ac:spMkLst>
        </pc:spChg>
        <pc:picChg chg="add mod">
          <ac:chgData name="Matthew Suderman" userId="2709995e-3ea8-4fb0-9b62-eb8034dec529" providerId="ADAL" clId="{26165850-BD11-465E-885A-CE9A62B60CCC}" dt="2022-05-22T22:23:10.330" v="4191" actId="14100"/>
          <ac:picMkLst>
            <pc:docMk/>
            <pc:sldMk cId="2989550087" sldId="302"/>
            <ac:picMk id="5" creationId="{0D02EE61-83D4-4341-803D-E4C7B3911705}"/>
          </ac:picMkLst>
        </pc:picChg>
      </pc:sldChg>
      <pc:sldChg chg="del">
        <pc:chgData name="Matthew Suderman" userId="2709995e-3ea8-4fb0-9b62-eb8034dec529" providerId="ADAL" clId="{26165850-BD11-465E-885A-CE9A62B60CCC}" dt="2022-05-22T15:28:17.655" v="28" actId="47"/>
        <pc:sldMkLst>
          <pc:docMk/>
          <pc:sldMk cId="2928803660" sldId="303"/>
        </pc:sldMkLst>
      </pc:sldChg>
      <pc:sldChg chg="modSp new mod ord">
        <pc:chgData name="Matthew Suderman" userId="2709995e-3ea8-4fb0-9b62-eb8034dec529" providerId="ADAL" clId="{26165850-BD11-465E-885A-CE9A62B60CCC}" dt="2022-05-22T23:04:25.614" v="6122"/>
        <pc:sldMkLst>
          <pc:docMk/>
          <pc:sldMk cId="4216351473" sldId="303"/>
        </pc:sldMkLst>
        <pc:spChg chg="mod">
          <ac:chgData name="Matthew Suderman" userId="2709995e-3ea8-4fb0-9b62-eb8034dec529" providerId="ADAL" clId="{26165850-BD11-465E-885A-CE9A62B60CCC}" dt="2022-05-22T22:40:25.867" v="4964" actId="20577"/>
          <ac:spMkLst>
            <pc:docMk/>
            <pc:sldMk cId="4216351473" sldId="303"/>
            <ac:spMk id="2" creationId="{E7805836-5568-4E93-8FFA-2251FE1EDB5F}"/>
          </ac:spMkLst>
        </pc:spChg>
        <pc:spChg chg="mod">
          <ac:chgData name="Matthew Suderman" userId="2709995e-3ea8-4fb0-9b62-eb8034dec529" providerId="ADAL" clId="{26165850-BD11-465E-885A-CE9A62B60CCC}" dt="2022-05-22T22:38:43.363" v="4763" actId="15"/>
          <ac:spMkLst>
            <pc:docMk/>
            <pc:sldMk cId="4216351473" sldId="303"/>
            <ac:spMk id="3" creationId="{36A01CF4-5CF7-4203-9DF4-69E127FDA66D}"/>
          </ac:spMkLst>
        </pc:spChg>
      </pc:sldChg>
      <pc:sldChg chg="modSp new mod ord">
        <pc:chgData name="Matthew Suderman" userId="2709995e-3ea8-4fb0-9b62-eb8034dec529" providerId="ADAL" clId="{26165850-BD11-465E-885A-CE9A62B60CCC}" dt="2022-05-22T23:04:24.150" v="6120"/>
        <pc:sldMkLst>
          <pc:docMk/>
          <pc:sldMk cId="585319588" sldId="304"/>
        </pc:sldMkLst>
        <pc:spChg chg="mod">
          <ac:chgData name="Matthew Suderman" userId="2709995e-3ea8-4fb0-9b62-eb8034dec529" providerId="ADAL" clId="{26165850-BD11-465E-885A-CE9A62B60CCC}" dt="2022-05-22T22:40:43.133" v="4974" actId="20577"/>
          <ac:spMkLst>
            <pc:docMk/>
            <pc:sldMk cId="585319588" sldId="304"/>
            <ac:spMk id="2" creationId="{E7CA4E03-8D32-43B9-A87D-D7113A34946D}"/>
          </ac:spMkLst>
        </pc:spChg>
        <pc:spChg chg="mod">
          <ac:chgData name="Matthew Suderman" userId="2709995e-3ea8-4fb0-9b62-eb8034dec529" providerId="ADAL" clId="{26165850-BD11-465E-885A-CE9A62B60CCC}" dt="2022-05-22T22:50:20.667" v="5474" actId="20577"/>
          <ac:spMkLst>
            <pc:docMk/>
            <pc:sldMk cId="585319588" sldId="304"/>
            <ac:spMk id="3" creationId="{FEFE25CA-5A93-47F4-A5AA-8CA3E7954CD5}"/>
          </ac:spMkLst>
        </pc:spChg>
      </pc:sldChg>
      <pc:sldChg chg="del">
        <pc:chgData name="Matthew Suderman" userId="2709995e-3ea8-4fb0-9b62-eb8034dec529" providerId="ADAL" clId="{26165850-BD11-465E-885A-CE9A62B60CCC}" dt="2022-05-22T15:28:17.655" v="28" actId="47"/>
        <pc:sldMkLst>
          <pc:docMk/>
          <pc:sldMk cId="3876573143" sldId="304"/>
        </pc:sldMkLst>
      </pc:sldChg>
      <pc:sldChg chg="del">
        <pc:chgData name="Matthew Suderman" userId="2709995e-3ea8-4fb0-9b62-eb8034dec529" providerId="ADAL" clId="{26165850-BD11-465E-885A-CE9A62B60CCC}" dt="2022-05-22T15:28:17.655" v="28" actId="47"/>
        <pc:sldMkLst>
          <pc:docMk/>
          <pc:sldMk cId="150397246" sldId="305"/>
        </pc:sldMkLst>
      </pc:sldChg>
      <pc:sldChg chg="modSp new mod ord">
        <pc:chgData name="Matthew Suderman" userId="2709995e-3ea8-4fb0-9b62-eb8034dec529" providerId="ADAL" clId="{26165850-BD11-465E-885A-CE9A62B60CCC}" dt="2022-05-22T23:03:46.045" v="6118" actId="20577"/>
        <pc:sldMkLst>
          <pc:docMk/>
          <pc:sldMk cId="3629983762" sldId="305"/>
        </pc:sldMkLst>
        <pc:spChg chg="mod">
          <ac:chgData name="Matthew Suderman" userId="2709995e-3ea8-4fb0-9b62-eb8034dec529" providerId="ADAL" clId="{26165850-BD11-465E-885A-CE9A62B60CCC}" dt="2022-05-22T23:03:46.045" v="6118" actId="20577"/>
          <ac:spMkLst>
            <pc:docMk/>
            <pc:sldMk cId="3629983762" sldId="305"/>
            <ac:spMk id="2" creationId="{1A66958A-3D61-494E-A689-917B13191345}"/>
          </ac:spMkLst>
        </pc:spChg>
        <pc:spChg chg="mod">
          <ac:chgData name="Matthew Suderman" userId="2709995e-3ea8-4fb0-9b62-eb8034dec529" providerId="ADAL" clId="{26165850-BD11-465E-885A-CE9A62B60CCC}" dt="2022-05-22T23:00:24.822" v="5966" actId="20577"/>
          <ac:spMkLst>
            <pc:docMk/>
            <pc:sldMk cId="3629983762" sldId="305"/>
            <ac:spMk id="3" creationId="{A0815495-2B45-41D4-9E51-2A14EB08F0E9}"/>
          </ac:spMkLst>
        </pc:spChg>
      </pc:sldChg>
      <pc:sldChg chg="del">
        <pc:chgData name="Matthew Suderman" userId="2709995e-3ea8-4fb0-9b62-eb8034dec529" providerId="ADAL" clId="{26165850-BD11-465E-885A-CE9A62B60CCC}" dt="2022-05-22T15:28:17.655" v="28" actId="47"/>
        <pc:sldMkLst>
          <pc:docMk/>
          <pc:sldMk cId="1139020472" sldId="306"/>
        </pc:sldMkLst>
      </pc:sldChg>
      <pc:sldChg chg="del">
        <pc:chgData name="Matthew Suderman" userId="2709995e-3ea8-4fb0-9b62-eb8034dec529" providerId="ADAL" clId="{26165850-BD11-465E-885A-CE9A62B60CCC}" dt="2022-05-22T15:28:17.655" v="28" actId="47"/>
        <pc:sldMkLst>
          <pc:docMk/>
          <pc:sldMk cId="847729042" sldId="307"/>
        </pc:sldMkLst>
      </pc:sldChg>
      <pc:sldChg chg="del">
        <pc:chgData name="Matthew Suderman" userId="2709995e-3ea8-4fb0-9b62-eb8034dec529" providerId="ADAL" clId="{26165850-BD11-465E-885A-CE9A62B60CCC}" dt="2022-05-22T15:28:17.655" v="28" actId="47"/>
        <pc:sldMkLst>
          <pc:docMk/>
          <pc:sldMk cId="3578472354" sldId="308"/>
        </pc:sldMkLst>
      </pc:sldChg>
      <pc:sldMasterChg chg="modSp mod setBg">
        <pc:chgData name="Matthew Suderman" userId="2709995e-3ea8-4fb0-9b62-eb8034dec529" providerId="ADAL" clId="{26165850-BD11-465E-885A-CE9A62B60CCC}" dt="2022-05-22T15:33:57.180" v="226"/>
        <pc:sldMasterMkLst>
          <pc:docMk/>
          <pc:sldMasterMk cId="0" sldId="2147483648"/>
        </pc:sldMasterMkLst>
        <pc:spChg chg="mod">
          <ac:chgData name="Matthew Suderman" userId="2709995e-3ea8-4fb0-9b62-eb8034dec529" providerId="ADAL" clId="{26165850-BD11-465E-885A-CE9A62B60CCC}" dt="2022-05-22T15:33:10.363" v="202" actId="403"/>
          <ac:spMkLst>
            <pc:docMk/>
            <pc:sldMasterMk cId="0" sldId="2147483648"/>
            <ac:spMk id="5" creationId="{00000000-0000-0000-0000-000000000000}"/>
          </ac:spMkLst>
        </pc:spChg>
        <pc:picChg chg="mod modCrop">
          <ac:chgData name="Matthew Suderman" userId="2709995e-3ea8-4fb0-9b62-eb8034dec529" providerId="ADAL" clId="{26165850-BD11-465E-885A-CE9A62B60CCC}" dt="2022-05-22T15:30:29.859" v="36" actId="732"/>
          <ac:picMkLst>
            <pc:docMk/>
            <pc:sldMasterMk cId="0" sldId="2147483648"/>
            <ac:picMk id="3" creationId="{CD3E422D-DA8A-4DC2-B6BD-6FE58FEC6E73}"/>
          </ac:picMkLst>
        </pc:picChg>
        <pc:picChg chg="mod">
          <ac:chgData name="Matthew Suderman" userId="2709995e-3ea8-4fb0-9b62-eb8034dec529" providerId="ADAL" clId="{26165850-BD11-465E-885A-CE9A62B60CCC}" dt="2022-05-22T15:30:46.379" v="59" actId="1037"/>
          <ac:picMkLst>
            <pc:docMk/>
            <pc:sldMasterMk cId="0" sldId="2147483648"/>
            <ac:picMk id="7" creationId="{77226A00-C8B1-43FE-8F27-8BAE794011B4}"/>
          </ac:picMkLst>
        </pc:picChg>
      </pc:sldMasterChg>
      <pc:sldMasterChg chg="modSp mod setBg modSldLayout">
        <pc:chgData name="Matthew Suderman" userId="2709995e-3ea8-4fb0-9b62-eb8034dec529" providerId="ADAL" clId="{26165850-BD11-465E-885A-CE9A62B60CCC}" dt="2022-05-22T22:02:56.073" v="3913" actId="14100"/>
        <pc:sldMasterMkLst>
          <pc:docMk/>
          <pc:sldMasterMk cId="0" sldId="2147483654"/>
        </pc:sldMasterMkLst>
        <pc:spChg chg="mod">
          <ac:chgData name="Matthew Suderman" userId="2709995e-3ea8-4fb0-9b62-eb8034dec529" providerId="ADAL" clId="{26165850-BD11-465E-885A-CE9A62B60CCC}" dt="2022-05-22T15:33:22.012" v="207" actId="113"/>
          <ac:spMkLst>
            <pc:docMk/>
            <pc:sldMasterMk cId="0" sldId="2147483654"/>
            <ac:spMk id="8" creationId="{00000000-0000-0000-0000-000000000000}"/>
          </ac:spMkLst>
        </pc:spChg>
        <pc:spChg chg="mod">
          <ac:chgData name="Matthew Suderman" userId="2709995e-3ea8-4fb0-9b62-eb8034dec529" providerId="ADAL" clId="{26165850-BD11-465E-885A-CE9A62B60CCC}" dt="2022-05-22T22:02:29.138" v="3909" actId="14100"/>
          <ac:spMkLst>
            <pc:docMk/>
            <pc:sldMasterMk cId="0" sldId="2147483654"/>
            <ac:spMk id="421890" creationId="{00000000-0000-0000-0000-000000000000}"/>
          </ac:spMkLst>
        </pc:spChg>
        <pc:sldLayoutChg chg="modSp mod">
          <pc:chgData name="Matthew Suderman" userId="2709995e-3ea8-4fb0-9b62-eb8034dec529" providerId="ADAL" clId="{26165850-BD11-465E-885A-CE9A62B60CCC}" dt="2022-05-22T22:02:34.729" v="3910" actId="14100"/>
          <pc:sldLayoutMkLst>
            <pc:docMk/>
            <pc:sldMasterMk cId="0" sldId="2147483654"/>
            <pc:sldLayoutMk cId="0" sldId="2147483656"/>
          </pc:sldLayoutMkLst>
          <pc:spChg chg="mod">
            <ac:chgData name="Matthew Suderman" userId="2709995e-3ea8-4fb0-9b62-eb8034dec529" providerId="ADAL" clId="{26165850-BD11-465E-885A-CE9A62B60CCC}" dt="2022-05-22T22:02:34.729" v="3910" actId="14100"/>
            <ac:spMkLst>
              <pc:docMk/>
              <pc:sldMasterMk cId="0" sldId="2147483654"/>
              <pc:sldLayoutMk cId="0" sldId="2147483656"/>
              <ac:spMk id="3" creationId="{00000000-0000-0000-0000-000000000000}"/>
            </ac:spMkLst>
          </pc:spChg>
        </pc:sldLayoutChg>
        <pc:sldLayoutChg chg="modSp mod">
          <pc:chgData name="Matthew Suderman" userId="2709995e-3ea8-4fb0-9b62-eb8034dec529" providerId="ADAL" clId="{26165850-BD11-465E-885A-CE9A62B60CCC}" dt="2022-05-22T22:02:56.073" v="3913" actId="14100"/>
          <pc:sldLayoutMkLst>
            <pc:docMk/>
            <pc:sldMasterMk cId="0" sldId="2147483654"/>
            <pc:sldLayoutMk cId="0" sldId="2147483658"/>
          </pc:sldLayoutMkLst>
          <pc:spChg chg="mod">
            <ac:chgData name="Matthew Suderman" userId="2709995e-3ea8-4fb0-9b62-eb8034dec529" providerId="ADAL" clId="{26165850-BD11-465E-885A-CE9A62B60CCC}" dt="2022-05-22T22:02:56.073" v="3913" actId="14100"/>
            <ac:spMkLst>
              <pc:docMk/>
              <pc:sldMasterMk cId="0" sldId="2147483654"/>
              <pc:sldLayoutMk cId="0" sldId="2147483658"/>
              <ac:spMk id="3" creationId="{00000000-0000-0000-0000-000000000000}"/>
            </ac:spMkLst>
          </pc:spChg>
          <pc:spChg chg="mod">
            <ac:chgData name="Matthew Suderman" userId="2709995e-3ea8-4fb0-9b62-eb8034dec529" providerId="ADAL" clId="{26165850-BD11-465E-885A-CE9A62B60CCC}" dt="2022-05-22T22:02:50.601" v="3912" actId="14100"/>
            <ac:spMkLst>
              <pc:docMk/>
              <pc:sldMasterMk cId="0" sldId="2147483654"/>
              <pc:sldLayoutMk cId="0" sldId="2147483658"/>
              <ac:spMk id="4" creationId="{00000000-0000-0000-0000-000000000000}"/>
            </ac:spMkLst>
          </pc:spChg>
        </pc:sldLayoutChg>
      </pc:sldMasterChg>
    </pc:docChg>
  </pc:docChgLst>
  <pc:docChgLst>
    <pc:chgData name="Matthew Suderman" userId="2709995e-3ea8-4fb0-9b62-eb8034dec529" providerId="ADAL" clId="{EC3AB5F6-00C2-4549-A35F-FBC6D0FCCF80}"/>
    <pc:docChg chg="undo custSel addSld delSld modSld">
      <pc:chgData name="Matthew Suderman" userId="2709995e-3ea8-4fb0-9b62-eb8034dec529" providerId="ADAL" clId="{EC3AB5F6-00C2-4549-A35F-FBC6D0FCCF80}" dt="2021-10-31T19:46:06.591" v="5244"/>
      <pc:docMkLst>
        <pc:docMk/>
      </pc:docMkLst>
      <pc:sldChg chg="modSp mod">
        <pc:chgData name="Matthew Suderman" userId="2709995e-3ea8-4fb0-9b62-eb8034dec529" providerId="ADAL" clId="{EC3AB5F6-00C2-4549-A35F-FBC6D0FCCF80}" dt="2021-10-31T17:07:05.883" v="135" actId="20577"/>
        <pc:sldMkLst>
          <pc:docMk/>
          <pc:sldMk cId="0" sldId="288"/>
        </pc:sldMkLst>
        <pc:spChg chg="mod">
          <ac:chgData name="Matthew Suderman" userId="2709995e-3ea8-4fb0-9b62-eb8034dec529" providerId="ADAL" clId="{EC3AB5F6-00C2-4549-A35F-FBC6D0FCCF80}" dt="2021-10-31T17:07:05.883" v="135" actId="20577"/>
          <ac:spMkLst>
            <pc:docMk/>
            <pc:sldMk cId="0" sldId="288"/>
            <ac:spMk id="3" creationId="{00000000-0000-0000-0000-000000000000}"/>
          </ac:spMkLst>
        </pc:spChg>
      </pc:sldChg>
      <pc:sldChg chg="modSp mod">
        <pc:chgData name="Matthew Suderman" userId="2709995e-3ea8-4fb0-9b62-eb8034dec529" providerId="ADAL" clId="{EC3AB5F6-00C2-4549-A35F-FBC6D0FCCF80}" dt="2021-10-31T17:06:44.543" v="112" actId="2061"/>
        <pc:sldMkLst>
          <pc:docMk/>
          <pc:sldMk cId="2594997046" sldId="293"/>
        </pc:sldMkLst>
        <pc:graphicFrameChg chg="mod modGraphic">
          <ac:chgData name="Matthew Suderman" userId="2709995e-3ea8-4fb0-9b62-eb8034dec529" providerId="ADAL" clId="{EC3AB5F6-00C2-4549-A35F-FBC6D0FCCF80}" dt="2021-10-31T17:06:44.543" v="112" actId="2061"/>
          <ac:graphicFrameMkLst>
            <pc:docMk/>
            <pc:sldMk cId="2594997046" sldId="293"/>
            <ac:graphicFrameMk id="10" creationId="{065FA294-F681-46A7-BD04-E1E841EBBE97}"/>
          </ac:graphicFrameMkLst>
        </pc:graphicFrameChg>
      </pc:sldChg>
      <pc:sldChg chg="modSp mod modAnim">
        <pc:chgData name="Matthew Suderman" userId="2709995e-3ea8-4fb0-9b62-eb8034dec529" providerId="ADAL" clId="{EC3AB5F6-00C2-4549-A35F-FBC6D0FCCF80}" dt="2021-10-31T17:44:18.405" v="565" actId="20577"/>
        <pc:sldMkLst>
          <pc:docMk/>
          <pc:sldMk cId="316733845" sldId="295"/>
        </pc:sldMkLst>
        <pc:spChg chg="mod">
          <ac:chgData name="Matthew Suderman" userId="2709995e-3ea8-4fb0-9b62-eb8034dec529" providerId="ADAL" clId="{EC3AB5F6-00C2-4549-A35F-FBC6D0FCCF80}" dt="2021-10-31T17:34:52.597" v="255" actId="20577"/>
          <ac:spMkLst>
            <pc:docMk/>
            <pc:sldMk cId="316733845" sldId="295"/>
            <ac:spMk id="2" creationId="{D8072004-0E62-4A41-9603-564DC9F5E1E6}"/>
          </ac:spMkLst>
        </pc:spChg>
        <pc:spChg chg="mod">
          <ac:chgData name="Matthew Suderman" userId="2709995e-3ea8-4fb0-9b62-eb8034dec529" providerId="ADAL" clId="{EC3AB5F6-00C2-4549-A35F-FBC6D0FCCF80}" dt="2021-10-31T17:44:18.405" v="565" actId="20577"/>
          <ac:spMkLst>
            <pc:docMk/>
            <pc:sldMk cId="316733845" sldId="295"/>
            <ac:spMk id="3" creationId="{C42E9CF8-2587-4F83-9062-3DA613FE3078}"/>
          </ac:spMkLst>
        </pc:spChg>
      </pc:sldChg>
      <pc:sldChg chg="addSp delSp modSp new mod modClrScheme chgLayout">
        <pc:chgData name="Matthew Suderman" userId="2709995e-3ea8-4fb0-9b62-eb8034dec529" providerId="ADAL" clId="{EC3AB5F6-00C2-4549-A35F-FBC6D0FCCF80}" dt="2021-10-31T18:43:32.670" v="2725" actId="1076"/>
        <pc:sldMkLst>
          <pc:docMk/>
          <pc:sldMk cId="2921165612" sldId="296"/>
        </pc:sldMkLst>
        <pc:spChg chg="del">
          <ac:chgData name="Matthew Suderman" userId="2709995e-3ea8-4fb0-9b62-eb8034dec529" providerId="ADAL" clId="{EC3AB5F6-00C2-4549-A35F-FBC6D0FCCF80}" dt="2021-10-31T17:31:35.437" v="154" actId="700"/>
          <ac:spMkLst>
            <pc:docMk/>
            <pc:sldMk cId="2921165612" sldId="296"/>
            <ac:spMk id="2" creationId="{2D6CC451-F829-4E4D-940C-EC2F4119C5F4}"/>
          </ac:spMkLst>
        </pc:spChg>
        <pc:spChg chg="del">
          <ac:chgData name="Matthew Suderman" userId="2709995e-3ea8-4fb0-9b62-eb8034dec529" providerId="ADAL" clId="{EC3AB5F6-00C2-4549-A35F-FBC6D0FCCF80}" dt="2021-10-31T17:31:35.437" v="154" actId="700"/>
          <ac:spMkLst>
            <pc:docMk/>
            <pc:sldMk cId="2921165612" sldId="296"/>
            <ac:spMk id="3" creationId="{4BE7F732-DD2E-4B41-B38B-89C812F572E1}"/>
          </ac:spMkLst>
        </pc:spChg>
        <pc:spChg chg="add mod">
          <ac:chgData name="Matthew Suderman" userId="2709995e-3ea8-4fb0-9b62-eb8034dec529" providerId="ADAL" clId="{EC3AB5F6-00C2-4549-A35F-FBC6D0FCCF80}" dt="2021-10-31T17:59:55.639" v="724" actId="732"/>
          <ac:spMkLst>
            <pc:docMk/>
            <pc:sldMk cId="2921165612" sldId="296"/>
            <ac:spMk id="4" creationId="{2B234CF6-C7EA-4F03-8785-F283C4EA16BF}"/>
          </ac:spMkLst>
        </pc:spChg>
        <pc:spChg chg="add mod">
          <ac:chgData name="Matthew Suderman" userId="2709995e-3ea8-4fb0-9b62-eb8034dec529" providerId="ADAL" clId="{EC3AB5F6-00C2-4549-A35F-FBC6D0FCCF80}" dt="2021-10-31T17:59:55.639" v="724" actId="732"/>
          <ac:spMkLst>
            <pc:docMk/>
            <pc:sldMk cId="2921165612" sldId="296"/>
            <ac:spMk id="9" creationId="{049C85BB-8746-4294-AE19-5E1AF0377F21}"/>
          </ac:spMkLst>
        </pc:spChg>
        <pc:spChg chg="add mod">
          <ac:chgData name="Matthew Suderman" userId="2709995e-3ea8-4fb0-9b62-eb8034dec529" providerId="ADAL" clId="{EC3AB5F6-00C2-4549-A35F-FBC6D0FCCF80}" dt="2021-10-31T17:59:55.639" v="724" actId="732"/>
          <ac:spMkLst>
            <pc:docMk/>
            <pc:sldMk cId="2921165612" sldId="296"/>
            <ac:spMk id="10" creationId="{444E4033-8313-42A2-9DBC-B5F2B515166C}"/>
          </ac:spMkLst>
        </pc:spChg>
        <pc:spChg chg="add del mod">
          <ac:chgData name="Matthew Suderman" userId="2709995e-3ea8-4fb0-9b62-eb8034dec529" providerId="ADAL" clId="{EC3AB5F6-00C2-4549-A35F-FBC6D0FCCF80}" dt="2021-10-31T18:00:26.671" v="732" actId="478"/>
          <ac:spMkLst>
            <pc:docMk/>
            <pc:sldMk cId="2921165612" sldId="296"/>
            <ac:spMk id="12" creationId="{23D432C3-B30C-49E1-9DB8-49A47292EAF7}"/>
          </ac:spMkLst>
        </pc:spChg>
        <pc:spChg chg="add mod">
          <ac:chgData name="Matthew Suderman" userId="2709995e-3ea8-4fb0-9b62-eb8034dec529" providerId="ADAL" clId="{EC3AB5F6-00C2-4549-A35F-FBC6D0FCCF80}" dt="2021-10-31T18:43:32.670" v="2725" actId="1076"/>
          <ac:spMkLst>
            <pc:docMk/>
            <pc:sldMk cId="2921165612" sldId="296"/>
            <ac:spMk id="15" creationId="{1FB53A6E-0946-45B8-96E8-5A063E0EAA85}"/>
          </ac:spMkLst>
        </pc:spChg>
        <pc:grpChg chg="add del mod">
          <ac:chgData name="Matthew Suderman" userId="2709995e-3ea8-4fb0-9b62-eb8034dec529" providerId="ADAL" clId="{EC3AB5F6-00C2-4549-A35F-FBC6D0FCCF80}" dt="2021-10-31T18:13:22.186" v="1277" actId="478"/>
          <ac:grpSpMkLst>
            <pc:docMk/>
            <pc:sldMk cId="2921165612" sldId="296"/>
            <ac:grpSpMk id="8" creationId="{CFFDD89D-CC3F-46BD-8E50-542118220788}"/>
          </ac:grpSpMkLst>
        </pc:grpChg>
        <pc:graphicFrameChg chg="add mod modGraphic">
          <ac:chgData name="Matthew Suderman" userId="2709995e-3ea8-4fb0-9b62-eb8034dec529" providerId="ADAL" clId="{EC3AB5F6-00C2-4549-A35F-FBC6D0FCCF80}" dt="2021-10-31T18:14:08.758" v="1287" actId="1076"/>
          <ac:graphicFrameMkLst>
            <pc:docMk/>
            <pc:sldMk cId="2921165612" sldId="296"/>
            <ac:graphicFrameMk id="11" creationId="{4C41E6C6-F9E3-433D-83D3-93DCC73145D9}"/>
          </ac:graphicFrameMkLst>
        </pc:graphicFrameChg>
        <pc:picChg chg="add del mod">
          <ac:chgData name="Matthew Suderman" userId="2709995e-3ea8-4fb0-9b62-eb8034dec529" providerId="ADAL" clId="{EC3AB5F6-00C2-4549-A35F-FBC6D0FCCF80}" dt="2021-10-31T17:49:26.007" v="567" actId="478"/>
          <ac:picMkLst>
            <pc:docMk/>
            <pc:sldMk cId="2921165612" sldId="296"/>
            <ac:picMk id="5" creationId="{15BE9BDF-4104-40AA-8225-5D6A350DCD43}"/>
          </ac:picMkLst>
        </pc:picChg>
        <pc:picChg chg="add del mod">
          <ac:chgData name="Matthew Suderman" userId="2709995e-3ea8-4fb0-9b62-eb8034dec529" providerId="ADAL" clId="{EC3AB5F6-00C2-4549-A35F-FBC6D0FCCF80}" dt="2021-10-31T18:13:12.100" v="1275" actId="478"/>
          <ac:picMkLst>
            <pc:docMk/>
            <pc:sldMk cId="2921165612" sldId="296"/>
            <ac:picMk id="7" creationId="{AA5FDEF8-712C-40EF-B149-6AED7664B927}"/>
          </ac:picMkLst>
        </pc:picChg>
        <pc:picChg chg="add mod">
          <ac:chgData name="Matthew Suderman" userId="2709995e-3ea8-4fb0-9b62-eb8034dec529" providerId="ADAL" clId="{EC3AB5F6-00C2-4549-A35F-FBC6D0FCCF80}" dt="2021-10-31T18:43:22.863" v="2724" actId="732"/>
          <ac:picMkLst>
            <pc:docMk/>
            <pc:sldMk cId="2921165612" sldId="296"/>
            <ac:picMk id="1026" creationId="{CF6BF510-3FC9-475D-8480-A425905828AF}"/>
          </ac:picMkLst>
        </pc:picChg>
        <pc:picChg chg="add mod">
          <ac:chgData name="Matthew Suderman" userId="2709995e-3ea8-4fb0-9b62-eb8034dec529" providerId="ADAL" clId="{EC3AB5F6-00C2-4549-A35F-FBC6D0FCCF80}" dt="2021-10-31T17:59:55.639" v="724" actId="732"/>
          <ac:picMkLst>
            <pc:docMk/>
            <pc:sldMk cId="2921165612" sldId="296"/>
            <ac:picMk id="1028" creationId="{98F73833-2FCA-4C1F-A6BF-59CEB8B9D393}"/>
          </ac:picMkLst>
        </pc:picChg>
      </pc:sldChg>
      <pc:sldChg chg="del">
        <pc:chgData name="Matthew Suderman" userId="2709995e-3ea8-4fb0-9b62-eb8034dec529" providerId="ADAL" clId="{EC3AB5F6-00C2-4549-A35F-FBC6D0FCCF80}" dt="2021-10-31T17:07:11.946" v="140" actId="47"/>
        <pc:sldMkLst>
          <pc:docMk/>
          <pc:sldMk cId="2303961732" sldId="297"/>
        </pc:sldMkLst>
      </pc:sldChg>
      <pc:sldChg chg="addSp delSp modSp add mod modAnim">
        <pc:chgData name="Matthew Suderman" userId="2709995e-3ea8-4fb0-9b62-eb8034dec529" providerId="ADAL" clId="{EC3AB5F6-00C2-4549-A35F-FBC6D0FCCF80}" dt="2021-10-31T18:36:24.314" v="2312" actId="14100"/>
        <pc:sldMkLst>
          <pc:docMk/>
          <pc:sldMk cId="4283011390" sldId="297"/>
        </pc:sldMkLst>
        <pc:spChg chg="mod">
          <ac:chgData name="Matthew Suderman" userId="2709995e-3ea8-4fb0-9b62-eb8034dec529" providerId="ADAL" clId="{EC3AB5F6-00C2-4549-A35F-FBC6D0FCCF80}" dt="2021-10-31T18:16:00.042" v="1304" actId="1076"/>
          <ac:spMkLst>
            <pc:docMk/>
            <pc:sldMk cId="4283011390" sldId="297"/>
            <ac:spMk id="4" creationId="{2B234CF6-C7EA-4F03-8785-F283C4EA16BF}"/>
          </ac:spMkLst>
        </pc:spChg>
        <pc:spChg chg="mod">
          <ac:chgData name="Matthew Suderman" userId="2709995e-3ea8-4fb0-9b62-eb8034dec529" providerId="ADAL" clId="{EC3AB5F6-00C2-4549-A35F-FBC6D0FCCF80}" dt="2021-10-31T18:21:10.730" v="1434" actId="20577"/>
          <ac:spMkLst>
            <pc:docMk/>
            <pc:sldMk cId="4283011390" sldId="297"/>
            <ac:spMk id="9" creationId="{049C85BB-8746-4294-AE19-5E1AF0377F21}"/>
          </ac:spMkLst>
        </pc:spChg>
        <pc:spChg chg="mod">
          <ac:chgData name="Matthew Suderman" userId="2709995e-3ea8-4fb0-9b62-eb8034dec529" providerId="ADAL" clId="{EC3AB5F6-00C2-4549-A35F-FBC6D0FCCF80}" dt="2021-10-31T18:21:44.359" v="1455" actId="20577"/>
          <ac:spMkLst>
            <pc:docMk/>
            <pc:sldMk cId="4283011390" sldId="297"/>
            <ac:spMk id="10" creationId="{444E4033-8313-42A2-9DBC-B5F2B515166C}"/>
          </ac:spMkLst>
        </pc:spChg>
        <pc:spChg chg="add mod">
          <ac:chgData name="Matthew Suderman" userId="2709995e-3ea8-4fb0-9b62-eb8034dec529" providerId="ADAL" clId="{EC3AB5F6-00C2-4549-A35F-FBC6D0FCCF80}" dt="2021-10-31T18:36:24.314" v="2312" actId="14100"/>
          <ac:spMkLst>
            <pc:docMk/>
            <pc:sldMk cId="4283011390" sldId="297"/>
            <ac:spMk id="12" creationId="{DBC43BFD-177C-41F3-845E-D016D9B81D54}"/>
          </ac:spMkLst>
        </pc:spChg>
        <pc:grpChg chg="mod">
          <ac:chgData name="Matthew Suderman" userId="2709995e-3ea8-4fb0-9b62-eb8034dec529" providerId="ADAL" clId="{EC3AB5F6-00C2-4549-A35F-FBC6D0FCCF80}" dt="2021-10-31T18:16:00.042" v="1304" actId="1076"/>
          <ac:grpSpMkLst>
            <pc:docMk/>
            <pc:sldMk cId="4283011390" sldId="297"/>
            <ac:grpSpMk id="8" creationId="{CFFDD89D-CC3F-46BD-8E50-542118220788}"/>
          </ac:grpSpMkLst>
        </pc:grpChg>
        <pc:graphicFrameChg chg="del">
          <ac:chgData name="Matthew Suderman" userId="2709995e-3ea8-4fb0-9b62-eb8034dec529" providerId="ADAL" clId="{EC3AB5F6-00C2-4549-A35F-FBC6D0FCCF80}" dt="2021-10-31T18:14:34.435" v="1289" actId="478"/>
          <ac:graphicFrameMkLst>
            <pc:docMk/>
            <pc:sldMk cId="4283011390" sldId="297"/>
            <ac:graphicFrameMk id="11" creationId="{4C41E6C6-F9E3-433D-83D3-93DCC73145D9}"/>
          </ac:graphicFrameMkLst>
        </pc:graphicFrameChg>
        <pc:picChg chg="del">
          <ac:chgData name="Matthew Suderman" userId="2709995e-3ea8-4fb0-9b62-eb8034dec529" providerId="ADAL" clId="{EC3AB5F6-00C2-4549-A35F-FBC6D0FCCF80}" dt="2021-10-31T18:14:34.435" v="1289" actId="478"/>
          <ac:picMkLst>
            <pc:docMk/>
            <pc:sldMk cId="4283011390" sldId="297"/>
            <ac:picMk id="1026" creationId="{CF6BF510-3FC9-475D-8480-A425905828AF}"/>
          </ac:picMkLst>
        </pc:picChg>
        <pc:picChg chg="mod">
          <ac:chgData name="Matthew Suderman" userId="2709995e-3ea8-4fb0-9b62-eb8034dec529" providerId="ADAL" clId="{EC3AB5F6-00C2-4549-A35F-FBC6D0FCCF80}" dt="2021-10-31T18:16:00.042" v="1304" actId="1076"/>
          <ac:picMkLst>
            <pc:docMk/>
            <pc:sldMk cId="4283011390" sldId="297"/>
            <ac:picMk id="1028" creationId="{98F73833-2FCA-4C1F-A6BF-59CEB8B9D393}"/>
          </ac:picMkLst>
        </pc:picChg>
      </pc:sldChg>
      <pc:sldChg chg="addSp delSp modSp new mod modAnim">
        <pc:chgData name="Matthew Suderman" userId="2709995e-3ea8-4fb0-9b62-eb8034dec529" providerId="ADAL" clId="{EC3AB5F6-00C2-4549-A35F-FBC6D0FCCF80}" dt="2021-10-31T18:36:01.671" v="2308" actId="14100"/>
        <pc:sldMkLst>
          <pc:docMk/>
          <pc:sldMk cId="791343883" sldId="298"/>
        </pc:sldMkLst>
        <pc:spChg chg="add del">
          <ac:chgData name="Matthew Suderman" userId="2709995e-3ea8-4fb0-9b62-eb8034dec529" providerId="ADAL" clId="{EC3AB5F6-00C2-4549-A35F-FBC6D0FCCF80}" dt="2021-10-31T18:15:08.932" v="1293"/>
          <ac:spMkLst>
            <pc:docMk/>
            <pc:sldMk cId="791343883" sldId="298"/>
            <ac:spMk id="2" creationId="{5CB65645-09FA-4E18-8DB7-F4731D10BFA4}"/>
          </ac:spMkLst>
        </pc:spChg>
        <pc:spChg chg="add del">
          <ac:chgData name="Matthew Suderman" userId="2709995e-3ea8-4fb0-9b62-eb8034dec529" providerId="ADAL" clId="{EC3AB5F6-00C2-4549-A35F-FBC6D0FCCF80}" dt="2021-10-31T18:15:18.674" v="1295"/>
          <ac:spMkLst>
            <pc:docMk/>
            <pc:sldMk cId="791343883" sldId="298"/>
            <ac:spMk id="3" creationId="{88736413-003B-479B-90E0-EF7784BDDEA2}"/>
          </ac:spMkLst>
        </pc:spChg>
        <pc:spChg chg="add mod">
          <ac:chgData name="Matthew Suderman" userId="2709995e-3ea8-4fb0-9b62-eb8034dec529" providerId="ADAL" clId="{EC3AB5F6-00C2-4549-A35F-FBC6D0FCCF80}" dt="2021-10-31T18:36:01.671" v="2308" actId="14100"/>
          <ac:spMkLst>
            <pc:docMk/>
            <pc:sldMk cId="791343883" sldId="298"/>
            <ac:spMk id="6" creationId="{2F4DF212-9862-49C7-89A5-2C27CAA0D3E4}"/>
          </ac:spMkLst>
        </pc:spChg>
        <pc:picChg chg="add mod modCrop">
          <ac:chgData name="Matthew Suderman" userId="2709995e-3ea8-4fb0-9b62-eb8034dec529" providerId="ADAL" clId="{EC3AB5F6-00C2-4549-A35F-FBC6D0FCCF80}" dt="2021-10-31T18:17:38.566" v="1309" actId="14100"/>
          <ac:picMkLst>
            <pc:docMk/>
            <pc:sldMk cId="791343883" sldId="298"/>
            <ac:picMk id="4" creationId="{AF8F794B-7501-4C5D-A181-FE984EDF8170}"/>
          </ac:picMkLst>
        </pc:picChg>
        <pc:picChg chg="add mod modCrop">
          <ac:chgData name="Matthew Suderman" userId="2709995e-3ea8-4fb0-9b62-eb8034dec529" providerId="ADAL" clId="{EC3AB5F6-00C2-4549-A35F-FBC6D0FCCF80}" dt="2021-10-31T18:18:01.227" v="1314" actId="1076"/>
          <ac:picMkLst>
            <pc:docMk/>
            <pc:sldMk cId="791343883" sldId="298"/>
            <ac:picMk id="5" creationId="{BFA46F99-CCB6-4832-9983-447036EA20BF}"/>
          </ac:picMkLst>
        </pc:picChg>
      </pc:sldChg>
      <pc:sldChg chg="del">
        <pc:chgData name="Matthew Suderman" userId="2709995e-3ea8-4fb0-9b62-eb8034dec529" providerId="ADAL" clId="{EC3AB5F6-00C2-4549-A35F-FBC6D0FCCF80}" dt="2021-10-31T17:07:10.730" v="137" actId="47"/>
        <pc:sldMkLst>
          <pc:docMk/>
          <pc:sldMk cId="3823882907" sldId="298"/>
        </pc:sldMkLst>
      </pc:sldChg>
      <pc:sldChg chg="addSp modSp new mod modAnim">
        <pc:chgData name="Matthew Suderman" userId="2709995e-3ea8-4fb0-9b62-eb8034dec529" providerId="ADAL" clId="{EC3AB5F6-00C2-4549-A35F-FBC6D0FCCF80}" dt="2021-10-31T18:35:10.148" v="2302"/>
        <pc:sldMkLst>
          <pc:docMk/>
          <pc:sldMk cId="268440243" sldId="299"/>
        </pc:sldMkLst>
        <pc:spChg chg="add mod">
          <ac:chgData name="Matthew Suderman" userId="2709995e-3ea8-4fb0-9b62-eb8034dec529" providerId="ADAL" clId="{EC3AB5F6-00C2-4549-A35F-FBC6D0FCCF80}" dt="2021-10-31T18:26:56.612" v="1986" actId="20577"/>
          <ac:spMkLst>
            <pc:docMk/>
            <pc:sldMk cId="268440243" sldId="299"/>
            <ac:spMk id="3" creationId="{34038E15-B0BA-420A-9BF9-8755C1525709}"/>
          </ac:spMkLst>
        </pc:spChg>
        <pc:spChg chg="add mod">
          <ac:chgData name="Matthew Suderman" userId="2709995e-3ea8-4fb0-9b62-eb8034dec529" providerId="ADAL" clId="{EC3AB5F6-00C2-4549-A35F-FBC6D0FCCF80}" dt="2021-10-31T18:35:05.129" v="2301" actId="208"/>
          <ac:spMkLst>
            <pc:docMk/>
            <pc:sldMk cId="268440243" sldId="299"/>
            <ac:spMk id="4" creationId="{5C4F3458-EBBE-41B9-AF43-9D662BA958C2}"/>
          </ac:spMkLst>
        </pc:spChg>
        <pc:picChg chg="add mod modCrop">
          <ac:chgData name="Matthew Suderman" userId="2709995e-3ea8-4fb0-9b62-eb8034dec529" providerId="ADAL" clId="{EC3AB5F6-00C2-4549-A35F-FBC6D0FCCF80}" dt="2021-10-31T18:23:20.977" v="1588" actId="732"/>
          <ac:picMkLst>
            <pc:docMk/>
            <pc:sldMk cId="268440243" sldId="299"/>
            <ac:picMk id="2" creationId="{33A1D424-75D6-4067-B1D0-4B87395157A3}"/>
          </ac:picMkLst>
        </pc:picChg>
      </pc:sldChg>
      <pc:sldChg chg="addSp delSp modSp new mod">
        <pc:chgData name="Matthew Suderman" userId="2709995e-3ea8-4fb0-9b62-eb8034dec529" providerId="ADAL" clId="{EC3AB5F6-00C2-4549-A35F-FBC6D0FCCF80}" dt="2021-10-31T18:32:27.554" v="2280" actId="20577"/>
        <pc:sldMkLst>
          <pc:docMk/>
          <pc:sldMk cId="1881534695" sldId="300"/>
        </pc:sldMkLst>
        <pc:spChg chg="add">
          <ac:chgData name="Matthew Suderman" userId="2709995e-3ea8-4fb0-9b62-eb8034dec529" providerId="ADAL" clId="{EC3AB5F6-00C2-4549-A35F-FBC6D0FCCF80}" dt="2021-10-31T18:28:06.878" v="1988"/>
          <ac:spMkLst>
            <pc:docMk/>
            <pc:sldMk cId="1881534695" sldId="300"/>
            <ac:spMk id="2" creationId="{3C0A32AB-5B8B-44AE-9C7F-AD7A9160CF91}"/>
          </ac:spMkLst>
        </pc:spChg>
        <pc:spChg chg="add mod">
          <ac:chgData name="Matthew Suderman" userId="2709995e-3ea8-4fb0-9b62-eb8034dec529" providerId="ADAL" clId="{EC3AB5F6-00C2-4549-A35F-FBC6D0FCCF80}" dt="2021-10-31T18:32:27.554" v="2280" actId="20577"/>
          <ac:spMkLst>
            <pc:docMk/>
            <pc:sldMk cId="1881534695" sldId="300"/>
            <ac:spMk id="5" creationId="{6041E12C-0247-4384-98F6-D692AE59B8DD}"/>
          </ac:spMkLst>
        </pc:spChg>
        <pc:picChg chg="add mod modCrop">
          <ac:chgData name="Matthew Suderman" userId="2709995e-3ea8-4fb0-9b62-eb8034dec529" providerId="ADAL" clId="{EC3AB5F6-00C2-4549-A35F-FBC6D0FCCF80}" dt="2021-10-31T18:30:22.057" v="2058" actId="1076"/>
          <ac:picMkLst>
            <pc:docMk/>
            <pc:sldMk cId="1881534695" sldId="300"/>
            <ac:picMk id="3" creationId="{44D755B9-FB0D-4BA9-851F-CC5E6EF88F74}"/>
          </ac:picMkLst>
        </pc:picChg>
        <pc:picChg chg="add del mod modCrop">
          <ac:chgData name="Matthew Suderman" userId="2709995e-3ea8-4fb0-9b62-eb8034dec529" providerId="ADAL" clId="{EC3AB5F6-00C2-4549-A35F-FBC6D0FCCF80}" dt="2021-10-31T18:28:53.574" v="1997" actId="478"/>
          <ac:picMkLst>
            <pc:docMk/>
            <pc:sldMk cId="1881534695" sldId="300"/>
            <ac:picMk id="4" creationId="{3D056BC7-0055-4596-92E4-0D3677A5ED97}"/>
          </ac:picMkLst>
        </pc:picChg>
      </pc:sldChg>
      <pc:sldChg chg="del">
        <pc:chgData name="Matthew Suderman" userId="2709995e-3ea8-4fb0-9b62-eb8034dec529" providerId="ADAL" clId="{EC3AB5F6-00C2-4549-A35F-FBC6D0FCCF80}" dt="2021-10-31T17:07:10.137" v="136" actId="47"/>
        <pc:sldMkLst>
          <pc:docMk/>
          <pc:sldMk cId="3483005337" sldId="300"/>
        </pc:sldMkLst>
      </pc:sldChg>
      <pc:sldChg chg="del">
        <pc:chgData name="Matthew Suderman" userId="2709995e-3ea8-4fb0-9b62-eb8034dec529" providerId="ADAL" clId="{EC3AB5F6-00C2-4549-A35F-FBC6D0FCCF80}" dt="2021-10-31T17:07:11.225" v="138" actId="47"/>
        <pc:sldMkLst>
          <pc:docMk/>
          <pc:sldMk cId="2010435163" sldId="301"/>
        </pc:sldMkLst>
      </pc:sldChg>
      <pc:sldChg chg="addSp delSp modSp new mod">
        <pc:chgData name="Matthew Suderman" userId="2709995e-3ea8-4fb0-9b62-eb8034dec529" providerId="ADAL" clId="{EC3AB5F6-00C2-4549-A35F-FBC6D0FCCF80}" dt="2021-10-31T18:44:14.676" v="2728" actId="113"/>
        <pc:sldMkLst>
          <pc:docMk/>
          <pc:sldMk cId="4287521953" sldId="301"/>
        </pc:sldMkLst>
        <pc:spChg chg="add del">
          <ac:chgData name="Matthew Suderman" userId="2709995e-3ea8-4fb0-9b62-eb8034dec529" providerId="ADAL" clId="{EC3AB5F6-00C2-4549-A35F-FBC6D0FCCF80}" dt="2021-10-31T18:33:21.990" v="2283"/>
          <ac:spMkLst>
            <pc:docMk/>
            <pc:sldMk cId="4287521953" sldId="301"/>
            <ac:spMk id="2" creationId="{7E6C1EDC-96E0-4D41-9595-D284E5619EB0}"/>
          </ac:spMkLst>
        </pc:spChg>
        <pc:spChg chg="add del">
          <ac:chgData name="Matthew Suderman" userId="2709995e-3ea8-4fb0-9b62-eb8034dec529" providerId="ADAL" clId="{EC3AB5F6-00C2-4549-A35F-FBC6D0FCCF80}" dt="2021-10-31T18:33:33.159" v="2286"/>
          <ac:spMkLst>
            <pc:docMk/>
            <pc:sldMk cId="4287521953" sldId="301"/>
            <ac:spMk id="4" creationId="{683A20C7-9608-4E11-92A4-CDEA2006281A}"/>
          </ac:spMkLst>
        </pc:spChg>
        <pc:spChg chg="add mod">
          <ac:chgData name="Matthew Suderman" userId="2709995e-3ea8-4fb0-9b62-eb8034dec529" providerId="ADAL" clId="{EC3AB5F6-00C2-4549-A35F-FBC6D0FCCF80}" dt="2021-10-31T18:44:14.676" v="2728" actId="113"/>
          <ac:spMkLst>
            <pc:docMk/>
            <pc:sldMk cId="4287521953" sldId="301"/>
            <ac:spMk id="5" creationId="{DFC1D28C-D815-4B65-93E0-8705F97E75E9}"/>
          </ac:spMkLst>
        </pc:spChg>
        <pc:spChg chg="add del mod">
          <ac:chgData name="Matthew Suderman" userId="2709995e-3ea8-4fb0-9b62-eb8034dec529" providerId="ADAL" clId="{EC3AB5F6-00C2-4549-A35F-FBC6D0FCCF80}" dt="2021-10-31T18:37:52.991" v="2315" actId="478"/>
          <ac:spMkLst>
            <pc:docMk/>
            <pc:sldMk cId="4287521953" sldId="301"/>
            <ac:spMk id="6" creationId="{B2A33651-C60B-4CE9-9EE1-27B06E8E096A}"/>
          </ac:spMkLst>
        </pc:spChg>
        <pc:picChg chg="add">
          <ac:chgData name="Matthew Suderman" userId="2709995e-3ea8-4fb0-9b62-eb8034dec529" providerId="ADAL" clId="{EC3AB5F6-00C2-4549-A35F-FBC6D0FCCF80}" dt="2021-10-31T18:33:24.093" v="2284"/>
          <ac:picMkLst>
            <pc:docMk/>
            <pc:sldMk cId="4287521953" sldId="301"/>
            <ac:picMk id="3" creationId="{FCAD4702-CB54-46DC-B2F4-98BB8B79E081}"/>
          </ac:picMkLst>
        </pc:picChg>
      </pc:sldChg>
      <pc:sldChg chg="del">
        <pc:chgData name="Matthew Suderman" userId="2709995e-3ea8-4fb0-9b62-eb8034dec529" providerId="ADAL" clId="{EC3AB5F6-00C2-4549-A35F-FBC6D0FCCF80}" dt="2021-10-31T17:07:11.615" v="139" actId="47"/>
        <pc:sldMkLst>
          <pc:docMk/>
          <pc:sldMk cId="2535909577" sldId="302"/>
        </pc:sldMkLst>
      </pc:sldChg>
      <pc:sldChg chg="addSp modSp new mod modClrScheme chgLayout">
        <pc:chgData name="Matthew Suderman" userId="2709995e-3ea8-4fb0-9b62-eb8034dec529" providerId="ADAL" clId="{EC3AB5F6-00C2-4549-A35F-FBC6D0FCCF80}" dt="2021-10-31T19:07:51.311" v="3441" actId="1035"/>
        <pc:sldMkLst>
          <pc:docMk/>
          <pc:sldMk cId="2790356196" sldId="302"/>
        </pc:sldMkLst>
        <pc:spChg chg="add mod ord">
          <ac:chgData name="Matthew Suderman" userId="2709995e-3ea8-4fb0-9b62-eb8034dec529" providerId="ADAL" clId="{EC3AB5F6-00C2-4549-A35F-FBC6D0FCCF80}" dt="2021-10-31T18:54:16.140" v="2777" actId="20577"/>
          <ac:spMkLst>
            <pc:docMk/>
            <pc:sldMk cId="2790356196" sldId="302"/>
            <ac:spMk id="4" creationId="{C8F8AF80-4AA1-4C31-9B6F-2BF96A0162A2}"/>
          </ac:spMkLst>
        </pc:spChg>
        <pc:spChg chg="add mod ord">
          <ac:chgData name="Matthew Suderman" userId="2709995e-3ea8-4fb0-9b62-eb8034dec529" providerId="ADAL" clId="{EC3AB5F6-00C2-4549-A35F-FBC6D0FCCF80}" dt="2021-10-31T19:06:30.848" v="3331" actId="404"/>
          <ac:spMkLst>
            <pc:docMk/>
            <pc:sldMk cId="2790356196" sldId="302"/>
            <ac:spMk id="5" creationId="{8D0EFDE3-D1CA-4CD7-BAB7-6F0A44EAC240}"/>
          </ac:spMkLst>
        </pc:spChg>
        <pc:spChg chg="add mod">
          <ac:chgData name="Matthew Suderman" userId="2709995e-3ea8-4fb0-9b62-eb8034dec529" providerId="ADAL" clId="{EC3AB5F6-00C2-4549-A35F-FBC6D0FCCF80}" dt="2021-10-31T19:07:51.311" v="3441" actId="1035"/>
          <ac:spMkLst>
            <pc:docMk/>
            <pc:sldMk cId="2790356196" sldId="302"/>
            <ac:spMk id="6" creationId="{31FA28FD-B3F1-4D42-8106-1A08599F205C}"/>
          </ac:spMkLst>
        </pc:spChg>
        <pc:spChg chg="add mod">
          <ac:chgData name="Matthew Suderman" userId="2709995e-3ea8-4fb0-9b62-eb8034dec529" providerId="ADAL" clId="{EC3AB5F6-00C2-4549-A35F-FBC6D0FCCF80}" dt="2021-10-31T19:07:36.816" v="3436" actId="20577"/>
          <ac:spMkLst>
            <pc:docMk/>
            <pc:sldMk cId="2790356196" sldId="302"/>
            <ac:spMk id="7" creationId="{BD93802B-E421-4C89-B88D-C8A2D3053E35}"/>
          </ac:spMkLst>
        </pc:spChg>
        <pc:picChg chg="add mod">
          <ac:chgData name="Matthew Suderman" userId="2709995e-3ea8-4fb0-9b62-eb8034dec529" providerId="ADAL" clId="{EC3AB5F6-00C2-4549-A35F-FBC6D0FCCF80}" dt="2021-10-31T19:07:17.269" v="3405" actId="1076"/>
          <ac:picMkLst>
            <pc:docMk/>
            <pc:sldMk cId="2790356196" sldId="302"/>
            <ac:picMk id="3" creationId="{B56A6F74-35A2-47CF-A10E-AB8BCB5C7AAB}"/>
          </ac:picMkLst>
        </pc:picChg>
      </pc:sldChg>
      <pc:sldChg chg="addSp modSp new mod">
        <pc:chgData name="Matthew Suderman" userId="2709995e-3ea8-4fb0-9b62-eb8034dec529" providerId="ADAL" clId="{EC3AB5F6-00C2-4549-A35F-FBC6D0FCCF80}" dt="2021-10-31T19:14:49.116" v="3745" actId="20577"/>
        <pc:sldMkLst>
          <pc:docMk/>
          <pc:sldMk cId="460961233" sldId="303"/>
        </pc:sldMkLst>
        <pc:spChg chg="mod">
          <ac:chgData name="Matthew Suderman" userId="2709995e-3ea8-4fb0-9b62-eb8034dec529" providerId="ADAL" clId="{EC3AB5F6-00C2-4549-A35F-FBC6D0FCCF80}" dt="2021-10-31T19:08:58.704" v="3506" actId="20577"/>
          <ac:spMkLst>
            <pc:docMk/>
            <pc:sldMk cId="460961233" sldId="303"/>
            <ac:spMk id="2" creationId="{33371176-6045-489A-A50E-99AF68DCA7C1}"/>
          </ac:spMkLst>
        </pc:spChg>
        <pc:spChg chg="mod">
          <ac:chgData name="Matthew Suderman" userId="2709995e-3ea8-4fb0-9b62-eb8034dec529" providerId="ADAL" clId="{EC3AB5F6-00C2-4549-A35F-FBC6D0FCCF80}" dt="2021-10-31T19:14:49.116" v="3745" actId="20577"/>
          <ac:spMkLst>
            <pc:docMk/>
            <pc:sldMk cId="460961233" sldId="303"/>
            <ac:spMk id="3" creationId="{7A94F0D2-E2EB-4C53-8C22-F5156BE2FC13}"/>
          </ac:spMkLst>
        </pc:spChg>
        <pc:picChg chg="add mod">
          <ac:chgData name="Matthew Suderman" userId="2709995e-3ea8-4fb0-9b62-eb8034dec529" providerId="ADAL" clId="{EC3AB5F6-00C2-4549-A35F-FBC6D0FCCF80}" dt="2021-10-31T19:12:00.400" v="3523" actId="14100"/>
          <ac:picMkLst>
            <pc:docMk/>
            <pc:sldMk cId="460961233" sldId="303"/>
            <ac:picMk id="4" creationId="{6EB6DE87-466C-404E-ACFB-071FA6CEB303}"/>
          </ac:picMkLst>
        </pc:picChg>
      </pc:sldChg>
      <pc:sldChg chg="del">
        <pc:chgData name="Matthew Suderman" userId="2709995e-3ea8-4fb0-9b62-eb8034dec529" providerId="ADAL" clId="{EC3AB5F6-00C2-4549-A35F-FBC6D0FCCF80}" dt="2021-10-31T17:07:12.216" v="141" actId="47"/>
        <pc:sldMkLst>
          <pc:docMk/>
          <pc:sldMk cId="1560105621" sldId="303"/>
        </pc:sldMkLst>
      </pc:sldChg>
      <pc:sldChg chg="del">
        <pc:chgData name="Matthew Suderman" userId="2709995e-3ea8-4fb0-9b62-eb8034dec529" providerId="ADAL" clId="{EC3AB5F6-00C2-4549-A35F-FBC6D0FCCF80}" dt="2021-10-31T17:07:12.613" v="142" actId="47"/>
        <pc:sldMkLst>
          <pc:docMk/>
          <pc:sldMk cId="2458785995" sldId="304"/>
        </pc:sldMkLst>
      </pc:sldChg>
      <pc:sldChg chg="modSp new mod modAnim">
        <pc:chgData name="Matthew Suderman" userId="2709995e-3ea8-4fb0-9b62-eb8034dec529" providerId="ADAL" clId="{EC3AB5F6-00C2-4549-A35F-FBC6D0FCCF80}" dt="2021-10-31T19:46:06.591" v="5244"/>
        <pc:sldMkLst>
          <pc:docMk/>
          <pc:sldMk cId="2779894588" sldId="304"/>
        </pc:sldMkLst>
        <pc:spChg chg="mod">
          <ac:chgData name="Matthew Suderman" userId="2709995e-3ea8-4fb0-9b62-eb8034dec529" providerId="ADAL" clId="{EC3AB5F6-00C2-4549-A35F-FBC6D0FCCF80}" dt="2021-10-31T19:19:59.850" v="3851" actId="20577"/>
          <ac:spMkLst>
            <pc:docMk/>
            <pc:sldMk cId="2779894588" sldId="304"/>
            <ac:spMk id="2" creationId="{D663EB4A-6DF1-4C48-902B-B6716C152B00}"/>
          </ac:spMkLst>
        </pc:spChg>
        <pc:spChg chg="mod">
          <ac:chgData name="Matthew Suderman" userId="2709995e-3ea8-4fb0-9b62-eb8034dec529" providerId="ADAL" clId="{EC3AB5F6-00C2-4549-A35F-FBC6D0FCCF80}" dt="2021-10-31T19:45:48.038" v="5242" actId="1035"/>
          <ac:spMkLst>
            <pc:docMk/>
            <pc:sldMk cId="2779894588" sldId="304"/>
            <ac:spMk id="3" creationId="{B83D3BBC-A477-4FAA-892C-D452AF631068}"/>
          </ac:spMkLst>
        </pc:spChg>
      </pc:sldChg>
      <pc:sldChg chg="del">
        <pc:chgData name="Matthew Suderman" userId="2709995e-3ea8-4fb0-9b62-eb8034dec529" providerId="ADAL" clId="{EC3AB5F6-00C2-4549-A35F-FBC6D0FCCF80}" dt="2021-10-31T17:07:13.059" v="143" actId="47"/>
        <pc:sldMkLst>
          <pc:docMk/>
          <pc:sldMk cId="1173659520" sldId="305"/>
        </pc:sldMkLst>
      </pc:sldChg>
      <pc:sldChg chg="del">
        <pc:chgData name="Matthew Suderman" userId="2709995e-3ea8-4fb0-9b62-eb8034dec529" providerId="ADAL" clId="{EC3AB5F6-00C2-4549-A35F-FBC6D0FCCF80}" dt="2021-10-31T17:07:13.585" v="144" actId="47"/>
        <pc:sldMkLst>
          <pc:docMk/>
          <pc:sldMk cId="1526593456" sldId="306"/>
        </pc:sldMkLst>
      </pc:sldChg>
      <pc:sldChg chg="del">
        <pc:chgData name="Matthew Suderman" userId="2709995e-3ea8-4fb0-9b62-eb8034dec529" providerId="ADAL" clId="{EC3AB5F6-00C2-4549-A35F-FBC6D0FCCF80}" dt="2021-10-31T17:07:13.969" v="145" actId="47"/>
        <pc:sldMkLst>
          <pc:docMk/>
          <pc:sldMk cId="2451055706" sldId="307"/>
        </pc:sldMkLst>
      </pc:sldChg>
      <pc:sldChg chg="del">
        <pc:chgData name="Matthew Suderman" userId="2709995e-3ea8-4fb0-9b62-eb8034dec529" providerId="ADAL" clId="{EC3AB5F6-00C2-4549-A35F-FBC6D0FCCF80}" dt="2021-10-31T17:07:14.454" v="146" actId="47"/>
        <pc:sldMkLst>
          <pc:docMk/>
          <pc:sldMk cId="1421834082" sldId="308"/>
        </pc:sldMkLst>
      </pc:sldChg>
      <pc:sldChg chg="del">
        <pc:chgData name="Matthew Suderman" userId="2709995e-3ea8-4fb0-9b62-eb8034dec529" providerId="ADAL" clId="{EC3AB5F6-00C2-4549-A35F-FBC6D0FCCF80}" dt="2021-10-31T17:07:14.960" v="147" actId="47"/>
        <pc:sldMkLst>
          <pc:docMk/>
          <pc:sldMk cId="3934191110" sldId="310"/>
        </pc:sldMkLst>
      </pc:sldChg>
    </pc:docChg>
  </pc:docChgLst>
  <pc:docChgLst>
    <pc:chgData name="Matthew Suderman" userId="2709995e-3ea8-4fb0-9b62-eb8034dec529" providerId="ADAL" clId="{37585BB9-C2A3-49A6-AE98-61830FCDBBE6}"/>
    <pc:docChg chg="undo redo custSel addSld delSld modSld sldOrd">
      <pc:chgData name="Matthew Suderman" userId="2709995e-3ea8-4fb0-9b62-eb8034dec529" providerId="ADAL" clId="{37585BB9-C2A3-49A6-AE98-61830FCDBBE6}" dt="2021-07-05T11:00:42.438" v="4433" actId="20577"/>
      <pc:docMkLst>
        <pc:docMk/>
      </pc:docMkLst>
      <pc:sldChg chg="modSp mod">
        <pc:chgData name="Matthew Suderman" userId="2709995e-3ea8-4fb0-9b62-eb8034dec529" providerId="ADAL" clId="{37585BB9-C2A3-49A6-AE98-61830FCDBBE6}" dt="2021-06-27T13:10:44.473" v="6" actId="20577"/>
        <pc:sldMkLst>
          <pc:docMk/>
          <pc:sldMk cId="0" sldId="288"/>
        </pc:sldMkLst>
        <pc:spChg chg="mod">
          <ac:chgData name="Matthew Suderman" userId="2709995e-3ea8-4fb0-9b62-eb8034dec529" providerId="ADAL" clId="{37585BB9-C2A3-49A6-AE98-61830FCDBBE6}" dt="2021-06-27T13:10:44.473" v="6" actId="20577"/>
          <ac:spMkLst>
            <pc:docMk/>
            <pc:sldMk cId="0" sldId="288"/>
            <ac:spMk id="3" creationId="{00000000-0000-0000-0000-000000000000}"/>
          </ac:spMkLst>
        </pc:spChg>
      </pc:sldChg>
      <pc:sldChg chg="addSp delSp modSp mod">
        <pc:chgData name="Matthew Suderman" userId="2709995e-3ea8-4fb0-9b62-eb8034dec529" providerId="ADAL" clId="{37585BB9-C2A3-49A6-AE98-61830FCDBBE6}" dt="2021-07-05T10:30:51.127" v="4043" actId="20577"/>
        <pc:sldMkLst>
          <pc:docMk/>
          <pc:sldMk cId="1667566917" sldId="318"/>
        </pc:sldMkLst>
        <pc:spChg chg="mod">
          <ac:chgData name="Matthew Suderman" userId="2709995e-3ea8-4fb0-9b62-eb8034dec529" providerId="ADAL" clId="{37585BB9-C2A3-49A6-AE98-61830FCDBBE6}" dt="2021-06-27T14:05:32.965" v="101" actId="20577"/>
          <ac:spMkLst>
            <pc:docMk/>
            <pc:sldMk cId="1667566917" sldId="318"/>
            <ac:spMk id="2" creationId="{00000000-0000-0000-0000-000000000000}"/>
          </ac:spMkLst>
        </pc:spChg>
        <pc:spChg chg="add del mod">
          <ac:chgData name="Matthew Suderman" userId="2709995e-3ea8-4fb0-9b62-eb8034dec529" providerId="ADAL" clId="{37585BB9-C2A3-49A6-AE98-61830FCDBBE6}" dt="2021-07-05T10:30:51.127" v="4043" actId="20577"/>
          <ac:spMkLst>
            <pc:docMk/>
            <pc:sldMk cId="1667566917" sldId="318"/>
            <ac:spMk id="6" creationId="{6171DB27-5E3F-442E-AC0D-5BD6E2287E7F}"/>
          </ac:spMkLst>
        </pc:spChg>
        <pc:graphicFrameChg chg="mod modGraphic">
          <ac:chgData name="Matthew Suderman" userId="2709995e-3ea8-4fb0-9b62-eb8034dec529" providerId="ADAL" clId="{37585BB9-C2A3-49A6-AE98-61830FCDBBE6}" dt="2021-07-05T10:30:07.093" v="4003" actId="20577"/>
          <ac:graphicFrameMkLst>
            <pc:docMk/>
            <pc:sldMk cId="1667566917" sldId="318"/>
            <ac:graphicFrameMk id="4" creationId="{F534F4DB-5FFD-47BE-B9BC-84765E6BA4F9}"/>
          </ac:graphicFrameMkLst>
        </pc:graphicFrameChg>
      </pc:sldChg>
      <pc:sldChg chg="del">
        <pc:chgData name="Matthew Suderman" userId="2709995e-3ea8-4fb0-9b62-eb8034dec529" providerId="ADAL" clId="{37585BB9-C2A3-49A6-AE98-61830FCDBBE6}" dt="2021-06-27T13:10:31.971" v="0" actId="47"/>
        <pc:sldMkLst>
          <pc:docMk/>
          <pc:sldMk cId="701847933" sldId="323"/>
        </pc:sldMkLst>
      </pc:sldChg>
      <pc:sldChg chg="del">
        <pc:chgData name="Matthew Suderman" userId="2709995e-3ea8-4fb0-9b62-eb8034dec529" providerId="ADAL" clId="{37585BB9-C2A3-49A6-AE98-61830FCDBBE6}" dt="2021-06-27T13:10:34.882" v="1" actId="47"/>
        <pc:sldMkLst>
          <pc:docMk/>
          <pc:sldMk cId="1951934433" sldId="324"/>
        </pc:sldMkLst>
      </pc:sldChg>
      <pc:sldChg chg="del">
        <pc:chgData name="Matthew Suderman" userId="2709995e-3ea8-4fb0-9b62-eb8034dec529" providerId="ADAL" clId="{37585BB9-C2A3-49A6-AE98-61830FCDBBE6}" dt="2021-06-27T13:10:34.882" v="1" actId="47"/>
        <pc:sldMkLst>
          <pc:docMk/>
          <pc:sldMk cId="1382524209" sldId="325"/>
        </pc:sldMkLst>
      </pc:sldChg>
      <pc:sldChg chg="del">
        <pc:chgData name="Matthew Suderman" userId="2709995e-3ea8-4fb0-9b62-eb8034dec529" providerId="ADAL" clId="{37585BB9-C2A3-49A6-AE98-61830FCDBBE6}" dt="2021-06-27T13:10:31.971" v="0" actId="47"/>
        <pc:sldMkLst>
          <pc:docMk/>
          <pc:sldMk cId="2746240235" sldId="326"/>
        </pc:sldMkLst>
      </pc:sldChg>
      <pc:sldChg chg="modSp mod modAnim">
        <pc:chgData name="Matthew Suderman" userId="2709995e-3ea8-4fb0-9b62-eb8034dec529" providerId="ADAL" clId="{37585BB9-C2A3-49A6-AE98-61830FCDBBE6}" dt="2021-06-27T21:25:23.621" v="2133" actId="20577"/>
        <pc:sldMkLst>
          <pc:docMk/>
          <pc:sldMk cId="1714534942" sldId="327"/>
        </pc:sldMkLst>
        <pc:spChg chg="mod">
          <ac:chgData name="Matthew Suderman" userId="2709995e-3ea8-4fb0-9b62-eb8034dec529" providerId="ADAL" clId="{37585BB9-C2A3-49A6-AE98-61830FCDBBE6}" dt="2021-06-27T21:20:19.647" v="1714" actId="20577"/>
          <ac:spMkLst>
            <pc:docMk/>
            <pc:sldMk cId="1714534942" sldId="327"/>
            <ac:spMk id="2" creationId="{DA9F08BA-BBF6-4F6B-A0A9-7D8689EF76C4}"/>
          </ac:spMkLst>
        </pc:spChg>
        <pc:spChg chg="mod">
          <ac:chgData name="Matthew Suderman" userId="2709995e-3ea8-4fb0-9b62-eb8034dec529" providerId="ADAL" clId="{37585BB9-C2A3-49A6-AE98-61830FCDBBE6}" dt="2021-06-27T21:25:23.621" v="2133" actId="20577"/>
          <ac:spMkLst>
            <pc:docMk/>
            <pc:sldMk cId="1714534942" sldId="327"/>
            <ac:spMk id="3" creationId="{F7F024D1-3E6E-484D-A894-9F9753EC8BFB}"/>
          </ac:spMkLst>
        </pc:spChg>
      </pc:sldChg>
      <pc:sldChg chg="delSp modSp add mod">
        <pc:chgData name="Matthew Suderman" userId="2709995e-3ea8-4fb0-9b62-eb8034dec529" providerId="ADAL" clId="{37585BB9-C2A3-49A6-AE98-61830FCDBBE6}" dt="2021-06-27T14:07:05.928" v="144" actId="478"/>
        <pc:sldMkLst>
          <pc:docMk/>
          <pc:sldMk cId="212326430" sldId="328"/>
        </pc:sldMkLst>
        <pc:spChg chg="mod">
          <ac:chgData name="Matthew Suderman" userId="2709995e-3ea8-4fb0-9b62-eb8034dec529" providerId="ADAL" clId="{37585BB9-C2A3-49A6-AE98-61830FCDBBE6}" dt="2021-06-27T14:05:39.664" v="113" actId="20577"/>
          <ac:spMkLst>
            <pc:docMk/>
            <pc:sldMk cId="212326430" sldId="328"/>
            <ac:spMk id="2" creationId="{00000000-0000-0000-0000-000000000000}"/>
          </ac:spMkLst>
        </pc:spChg>
        <pc:spChg chg="del mod">
          <ac:chgData name="Matthew Suderman" userId="2709995e-3ea8-4fb0-9b62-eb8034dec529" providerId="ADAL" clId="{37585BB9-C2A3-49A6-AE98-61830FCDBBE6}" dt="2021-06-27T14:07:05.928" v="144" actId="478"/>
          <ac:spMkLst>
            <pc:docMk/>
            <pc:sldMk cId="212326430" sldId="328"/>
            <ac:spMk id="6" creationId="{6171DB27-5E3F-442E-AC0D-5BD6E2287E7F}"/>
          </ac:spMkLst>
        </pc:spChg>
        <pc:graphicFrameChg chg="mod modGraphic">
          <ac:chgData name="Matthew Suderman" userId="2709995e-3ea8-4fb0-9b62-eb8034dec529" providerId="ADAL" clId="{37585BB9-C2A3-49A6-AE98-61830FCDBBE6}" dt="2021-06-27T14:06:56.054" v="143" actId="20577"/>
          <ac:graphicFrameMkLst>
            <pc:docMk/>
            <pc:sldMk cId="212326430" sldId="328"/>
            <ac:graphicFrameMk id="4" creationId="{F534F4DB-5FFD-47BE-B9BC-84765E6BA4F9}"/>
          </ac:graphicFrameMkLst>
        </pc:graphicFrameChg>
      </pc:sldChg>
      <pc:sldChg chg="del">
        <pc:chgData name="Matthew Suderman" userId="2709995e-3ea8-4fb0-9b62-eb8034dec529" providerId="ADAL" clId="{37585BB9-C2A3-49A6-AE98-61830FCDBBE6}" dt="2021-06-27T13:10:31.971" v="0" actId="47"/>
        <pc:sldMkLst>
          <pc:docMk/>
          <pc:sldMk cId="966900351" sldId="328"/>
        </pc:sldMkLst>
      </pc:sldChg>
      <pc:sldChg chg="modSp new mod">
        <pc:chgData name="Matthew Suderman" userId="2709995e-3ea8-4fb0-9b62-eb8034dec529" providerId="ADAL" clId="{37585BB9-C2A3-49A6-AE98-61830FCDBBE6}" dt="2021-06-27T21:48:59.342" v="3759" actId="20577"/>
        <pc:sldMkLst>
          <pc:docMk/>
          <pc:sldMk cId="403594669" sldId="329"/>
        </pc:sldMkLst>
        <pc:spChg chg="mod">
          <ac:chgData name="Matthew Suderman" userId="2709995e-3ea8-4fb0-9b62-eb8034dec529" providerId="ADAL" clId="{37585BB9-C2A3-49A6-AE98-61830FCDBBE6}" dt="2021-06-27T21:48:59.342" v="3759" actId="20577"/>
          <ac:spMkLst>
            <pc:docMk/>
            <pc:sldMk cId="403594669" sldId="329"/>
            <ac:spMk id="2" creationId="{C7997E45-FF39-4215-B8A3-B8457EB42F04}"/>
          </ac:spMkLst>
        </pc:spChg>
        <pc:spChg chg="mod">
          <ac:chgData name="Matthew Suderman" userId="2709995e-3ea8-4fb0-9b62-eb8034dec529" providerId="ADAL" clId="{37585BB9-C2A3-49A6-AE98-61830FCDBBE6}" dt="2021-06-27T20:36:19.475" v="527" actId="404"/>
          <ac:spMkLst>
            <pc:docMk/>
            <pc:sldMk cId="403594669" sldId="329"/>
            <ac:spMk id="3" creationId="{FFEED585-BFC5-448A-A56E-63812EA3CF7E}"/>
          </ac:spMkLst>
        </pc:spChg>
      </pc:sldChg>
      <pc:sldChg chg="modSp new mod">
        <pc:chgData name="Matthew Suderman" userId="2709995e-3ea8-4fb0-9b62-eb8034dec529" providerId="ADAL" clId="{37585BB9-C2A3-49A6-AE98-61830FCDBBE6}" dt="2021-07-05T10:59:16.591" v="4323" actId="20577"/>
        <pc:sldMkLst>
          <pc:docMk/>
          <pc:sldMk cId="309696368" sldId="330"/>
        </pc:sldMkLst>
        <pc:spChg chg="mod">
          <ac:chgData name="Matthew Suderman" userId="2709995e-3ea8-4fb0-9b62-eb8034dec529" providerId="ADAL" clId="{37585BB9-C2A3-49A6-AE98-61830FCDBBE6}" dt="2021-06-27T20:47:07.679" v="564" actId="20577"/>
          <ac:spMkLst>
            <pc:docMk/>
            <pc:sldMk cId="309696368" sldId="330"/>
            <ac:spMk id="2" creationId="{880F8449-967A-4B14-9A79-AA8287854B95}"/>
          </ac:spMkLst>
        </pc:spChg>
        <pc:spChg chg="mod">
          <ac:chgData name="Matthew Suderman" userId="2709995e-3ea8-4fb0-9b62-eb8034dec529" providerId="ADAL" clId="{37585BB9-C2A3-49A6-AE98-61830FCDBBE6}" dt="2021-07-05T10:59:16.591" v="4323" actId="20577"/>
          <ac:spMkLst>
            <pc:docMk/>
            <pc:sldMk cId="309696368" sldId="330"/>
            <ac:spMk id="3" creationId="{F56D9CE3-880B-40D8-8212-5D7E7E1993D3}"/>
          </ac:spMkLst>
        </pc:spChg>
      </pc:sldChg>
      <pc:sldChg chg="del">
        <pc:chgData name="Matthew Suderman" userId="2709995e-3ea8-4fb0-9b62-eb8034dec529" providerId="ADAL" clId="{37585BB9-C2A3-49A6-AE98-61830FCDBBE6}" dt="2021-06-27T13:10:31.971" v="0" actId="47"/>
        <pc:sldMkLst>
          <pc:docMk/>
          <pc:sldMk cId="4252548372" sldId="330"/>
        </pc:sldMkLst>
      </pc:sldChg>
      <pc:sldChg chg="modSp add mod">
        <pc:chgData name="Matthew Suderman" userId="2709995e-3ea8-4fb0-9b62-eb8034dec529" providerId="ADAL" clId="{37585BB9-C2A3-49A6-AE98-61830FCDBBE6}" dt="2021-07-05T10:57:02.569" v="4116" actId="20577"/>
        <pc:sldMkLst>
          <pc:docMk/>
          <pc:sldMk cId="2769068046" sldId="331"/>
        </pc:sldMkLst>
        <pc:spChg chg="mod">
          <ac:chgData name="Matthew Suderman" userId="2709995e-3ea8-4fb0-9b62-eb8034dec529" providerId="ADAL" clId="{37585BB9-C2A3-49A6-AE98-61830FCDBBE6}" dt="2021-06-27T21:03:09.753" v="1285" actId="20577"/>
          <ac:spMkLst>
            <pc:docMk/>
            <pc:sldMk cId="2769068046" sldId="331"/>
            <ac:spMk id="2" creationId="{880F8449-967A-4B14-9A79-AA8287854B95}"/>
          </ac:spMkLst>
        </pc:spChg>
        <pc:spChg chg="mod">
          <ac:chgData name="Matthew Suderman" userId="2709995e-3ea8-4fb0-9b62-eb8034dec529" providerId="ADAL" clId="{37585BB9-C2A3-49A6-AE98-61830FCDBBE6}" dt="2021-07-05T10:57:02.569" v="4116" actId="20577"/>
          <ac:spMkLst>
            <pc:docMk/>
            <pc:sldMk cId="2769068046" sldId="331"/>
            <ac:spMk id="3" creationId="{F56D9CE3-880B-40D8-8212-5D7E7E1993D3}"/>
          </ac:spMkLst>
        </pc:spChg>
      </pc:sldChg>
      <pc:sldChg chg="del">
        <pc:chgData name="Matthew Suderman" userId="2709995e-3ea8-4fb0-9b62-eb8034dec529" providerId="ADAL" clId="{37585BB9-C2A3-49A6-AE98-61830FCDBBE6}" dt="2021-06-27T13:10:31.971" v="0" actId="47"/>
        <pc:sldMkLst>
          <pc:docMk/>
          <pc:sldMk cId="2994264867" sldId="331"/>
        </pc:sldMkLst>
      </pc:sldChg>
      <pc:sldChg chg="del">
        <pc:chgData name="Matthew Suderman" userId="2709995e-3ea8-4fb0-9b62-eb8034dec529" providerId="ADAL" clId="{37585BB9-C2A3-49A6-AE98-61830FCDBBE6}" dt="2021-06-27T13:10:31.971" v="0" actId="47"/>
        <pc:sldMkLst>
          <pc:docMk/>
          <pc:sldMk cId="3683323943" sldId="332"/>
        </pc:sldMkLst>
      </pc:sldChg>
      <pc:sldChg chg="modSp new mod">
        <pc:chgData name="Matthew Suderman" userId="2709995e-3ea8-4fb0-9b62-eb8034dec529" providerId="ADAL" clId="{37585BB9-C2A3-49A6-AE98-61830FCDBBE6}" dt="2021-06-27T21:36:11.863" v="2820" actId="20577"/>
        <pc:sldMkLst>
          <pc:docMk/>
          <pc:sldMk cId="4128374880" sldId="332"/>
        </pc:sldMkLst>
        <pc:spChg chg="mod">
          <ac:chgData name="Matthew Suderman" userId="2709995e-3ea8-4fb0-9b62-eb8034dec529" providerId="ADAL" clId="{37585BB9-C2A3-49A6-AE98-61830FCDBBE6}" dt="2021-06-27T21:34:45.630" v="2749" actId="20577"/>
          <ac:spMkLst>
            <pc:docMk/>
            <pc:sldMk cId="4128374880" sldId="332"/>
            <ac:spMk id="2" creationId="{F9A6CD33-13B0-452E-BB99-1CA04800F2A8}"/>
          </ac:spMkLst>
        </pc:spChg>
        <pc:spChg chg="mod">
          <ac:chgData name="Matthew Suderman" userId="2709995e-3ea8-4fb0-9b62-eb8034dec529" providerId="ADAL" clId="{37585BB9-C2A3-49A6-AE98-61830FCDBBE6}" dt="2021-06-27T21:36:11.863" v="2820" actId="20577"/>
          <ac:spMkLst>
            <pc:docMk/>
            <pc:sldMk cId="4128374880" sldId="332"/>
            <ac:spMk id="3" creationId="{A3B83DDA-8F90-4FAB-89C8-C50FE273835C}"/>
          </ac:spMkLst>
        </pc:spChg>
      </pc:sldChg>
      <pc:sldChg chg="modSp add mod">
        <pc:chgData name="Matthew Suderman" userId="2709995e-3ea8-4fb0-9b62-eb8034dec529" providerId="ADAL" clId="{37585BB9-C2A3-49A6-AE98-61830FCDBBE6}" dt="2021-06-27T21:40:09.816" v="3178" actId="20577"/>
        <pc:sldMkLst>
          <pc:docMk/>
          <pc:sldMk cId="1115488799" sldId="333"/>
        </pc:sldMkLst>
        <pc:spChg chg="mod">
          <ac:chgData name="Matthew Suderman" userId="2709995e-3ea8-4fb0-9b62-eb8034dec529" providerId="ADAL" clId="{37585BB9-C2A3-49A6-AE98-61830FCDBBE6}" dt="2021-06-27T21:36:43.058" v="2827" actId="20577"/>
          <ac:spMkLst>
            <pc:docMk/>
            <pc:sldMk cId="1115488799" sldId="333"/>
            <ac:spMk id="2" creationId="{F9A6CD33-13B0-452E-BB99-1CA04800F2A8}"/>
          </ac:spMkLst>
        </pc:spChg>
        <pc:spChg chg="mod">
          <ac:chgData name="Matthew Suderman" userId="2709995e-3ea8-4fb0-9b62-eb8034dec529" providerId="ADAL" clId="{37585BB9-C2A3-49A6-AE98-61830FCDBBE6}" dt="2021-06-27T21:40:09.816" v="3178" actId="20577"/>
          <ac:spMkLst>
            <pc:docMk/>
            <pc:sldMk cId="1115488799" sldId="333"/>
            <ac:spMk id="3" creationId="{A3B83DDA-8F90-4FAB-89C8-C50FE273835C}"/>
          </ac:spMkLst>
        </pc:spChg>
      </pc:sldChg>
      <pc:sldChg chg="del">
        <pc:chgData name="Matthew Suderman" userId="2709995e-3ea8-4fb0-9b62-eb8034dec529" providerId="ADAL" clId="{37585BB9-C2A3-49A6-AE98-61830FCDBBE6}" dt="2021-06-27T13:10:31.971" v="0" actId="47"/>
        <pc:sldMkLst>
          <pc:docMk/>
          <pc:sldMk cId="1631015651" sldId="333"/>
        </pc:sldMkLst>
      </pc:sldChg>
      <pc:sldChg chg="addSp modSp new mod ord">
        <pc:chgData name="Matthew Suderman" userId="2709995e-3ea8-4fb0-9b62-eb8034dec529" providerId="ADAL" clId="{37585BB9-C2A3-49A6-AE98-61830FCDBBE6}" dt="2021-07-05T11:00:42.438" v="4433" actId="20577"/>
        <pc:sldMkLst>
          <pc:docMk/>
          <pc:sldMk cId="2545536960" sldId="334"/>
        </pc:sldMkLst>
        <pc:spChg chg="mod">
          <ac:chgData name="Matthew Suderman" userId="2709995e-3ea8-4fb0-9b62-eb8034dec529" providerId="ADAL" clId="{37585BB9-C2A3-49A6-AE98-61830FCDBBE6}" dt="2021-07-05T11:00:42.438" v="4433" actId="20577"/>
          <ac:spMkLst>
            <pc:docMk/>
            <pc:sldMk cId="2545536960" sldId="334"/>
            <ac:spMk id="2" creationId="{4B8FFF6D-F6A7-4B63-9DA7-604ABA81EB2E}"/>
          </ac:spMkLst>
        </pc:spChg>
        <pc:spChg chg="mod">
          <ac:chgData name="Matthew Suderman" userId="2709995e-3ea8-4fb0-9b62-eb8034dec529" providerId="ADAL" clId="{37585BB9-C2A3-49A6-AE98-61830FCDBBE6}" dt="2021-07-05T11:00:20.037" v="4412" actId="20577"/>
          <ac:spMkLst>
            <pc:docMk/>
            <pc:sldMk cId="2545536960" sldId="334"/>
            <ac:spMk id="3" creationId="{61B65F74-A3EA-4D15-B29B-3EC788503D03}"/>
          </ac:spMkLst>
        </pc:spChg>
        <pc:graphicFrameChg chg="add mod modGraphic">
          <ac:chgData name="Matthew Suderman" userId="2709995e-3ea8-4fb0-9b62-eb8034dec529" providerId="ADAL" clId="{37585BB9-C2A3-49A6-AE98-61830FCDBBE6}" dt="2021-06-27T21:47:27.497" v="3752" actId="1076"/>
          <ac:graphicFrameMkLst>
            <pc:docMk/>
            <pc:sldMk cId="2545536960" sldId="334"/>
            <ac:graphicFrameMk id="4" creationId="{4F3ACF82-7EF8-4C89-98E1-35E99317E8C3}"/>
          </ac:graphicFrameMkLst>
        </pc:graphicFrameChg>
      </pc:sldChg>
      <pc:sldChg chg="modSp new del mod">
        <pc:chgData name="Matthew Suderman" userId="2709995e-3ea8-4fb0-9b62-eb8034dec529" providerId="ADAL" clId="{37585BB9-C2A3-49A6-AE98-61830FCDBBE6}" dt="2021-06-27T22:00:23.572" v="3815" actId="2696"/>
        <pc:sldMkLst>
          <pc:docMk/>
          <pc:sldMk cId="2810247385" sldId="335"/>
        </pc:sldMkLst>
        <pc:spChg chg="mod">
          <ac:chgData name="Matthew Suderman" userId="2709995e-3ea8-4fb0-9b62-eb8034dec529" providerId="ADAL" clId="{37585BB9-C2A3-49A6-AE98-61830FCDBBE6}" dt="2021-06-27T21:54:50.181" v="3814" actId="20577"/>
          <ac:spMkLst>
            <pc:docMk/>
            <pc:sldMk cId="2810247385" sldId="335"/>
            <ac:spMk id="2" creationId="{B68B42F4-0207-4B24-AC81-0CEB6A97528E}"/>
          </ac:spMkLst>
        </pc:spChg>
        <pc:spChg chg="mod">
          <ac:chgData name="Matthew Suderman" userId="2709995e-3ea8-4fb0-9b62-eb8034dec529" providerId="ADAL" clId="{37585BB9-C2A3-49A6-AE98-61830FCDBBE6}" dt="2021-06-27T21:54:46.972" v="3813" actId="20577"/>
          <ac:spMkLst>
            <pc:docMk/>
            <pc:sldMk cId="2810247385" sldId="335"/>
            <ac:spMk id="3" creationId="{CBEECE52-A7DD-472B-B5FF-8634CBD3F31B}"/>
          </ac:spMkLst>
        </pc:spChg>
      </pc:sldChg>
    </pc:docChg>
  </pc:docChgLst>
  <pc:docChgLst>
    <pc:chgData name="Matthew Suderman" userId="2709995e-3ea8-4fb0-9b62-eb8034dec529" providerId="ADAL" clId="{B044AF93-0F90-4E1A-9111-9BC497CA77BD}"/>
    <pc:docChg chg="undo custSel addSld delSld modSld">
      <pc:chgData name="Matthew Suderman" userId="2709995e-3ea8-4fb0-9b62-eb8034dec529" providerId="ADAL" clId="{B044AF93-0F90-4E1A-9111-9BC497CA77BD}" dt="2022-02-28T01:34:01.401" v="5191" actId="20577"/>
      <pc:docMkLst>
        <pc:docMk/>
      </pc:docMkLst>
      <pc:sldChg chg="modSp mod">
        <pc:chgData name="Matthew Suderman" userId="2709995e-3ea8-4fb0-9b62-eb8034dec529" providerId="ADAL" clId="{B044AF93-0F90-4E1A-9111-9BC497CA77BD}" dt="2022-02-27T23:48:09.141" v="4" actId="20577"/>
        <pc:sldMkLst>
          <pc:docMk/>
          <pc:sldMk cId="0" sldId="288"/>
        </pc:sldMkLst>
        <pc:spChg chg="mod">
          <ac:chgData name="Matthew Suderman" userId="2709995e-3ea8-4fb0-9b62-eb8034dec529" providerId="ADAL" clId="{B044AF93-0F90-4E1A-9111-9BC497CA77BD}" dt="2022-02-27T23:48:09.141" v="4" actId="20577"/>
          <ac:spMkLst>
            <pc:docMk/>
            <pc:sldMk cId="0" sldId="288"/>
            <ac:spMk id="3" creationId="{00000000-0000-0000-0000-000000000000}"/>
          </ac:spMkLst>
        </pc:spChg>
      </pc:sldChg>
      <pc:sldChg chg="modSp mod">
        <pc:chgData name="Matthew Suderman" userId="2709995e-3ea8-4fb0-9b62-eb8034dec529" providerId="ADAL" clId="{B044AF93-0F90-4E1A-9111-9BC497CA77BD}" dt="2022-02-27T23:55:13.233" v="174" actId="20577"/>
        <pc:sldMkLst>
          <pc:docMk/>
          <pc:sldMk cId="1211340832" sldId="297"/>
        </pc:sldMkLst>
        <pc:spChg chg="mod">
          <ac:chgData name="Matthew Suderman" userId="2709995e-3ea8-4fb0-9b62-eb8034dec529" providerId="ADAL" clId="{B044AF93-0F90-4E1A-9111-9BC497CA77BD}" dt="2022-02-27T23:50:12.220" v="66" actId="20577"/>
          <ac:spMkLst>
            <pc:docMk/>
            <pc:sldMk cId="1211340832" sldId="297"/>
            <ac:spMk id="2" creationId="{9FC17E99-EC9B-414C-9A83-278097B22EC2}"/>
          </ac:spMkLst>
        </pc:spChg>
        <pc:graphicFrameChg chg="mod modGraphic">
          <ac:chgData name="Matthew Suderman" userId="2709995e-3ea8-4fb0-9b62-eb8034dec529" providerId="ADAL" clId="{B044AF93-0F90-4E1A-9111-9BC497CA77BD}" dt="2022-02-27T23:55:13.233" v="174" actId="20577"/>
          <ac:graphicFrameMkLst>
            <pc:docMk/>
            <pc:sldMk cId="1211340832" sldId="297"/>
            <ac:graphicFrameMk id="4" creationId="{6A115371-57AF-4331-9B0A-A467476106BD}"/>
          </ac:graphicFrameMkLst>
        </pc:graphicFrameChg>
      </pc:sldChg>
      <pc:sldChg chg="addSp delSp modSp new mod">
        <pc:chgData name="Matthew Suderman" userId="2709995e-3ea8-4fb0-9b62-eb8034dec529" providerId="ADAL" clId="{B044AF93-0F90-4E1A-9111-9BC497CA77BD}" dt="2022-02-28T00:37:14.303" v="1347" actId="1036"/>
        <pc:sldMkLst>
          <pc:docMk/>
          <pc:sldMk cId="956150083" sldId="298"/>
        </pc:sldMkLst>
        <pc:spChg chg="mod">
          <ac:chgData name="Matthew Suderman" userId="2709995e-3ea8-4fb0-9b62-eb8034dec529" providerId="ADAL" clId="{B044AF93-0F90-4E1A-9111-9BC497CA77BD}" dt="2022-02-28T00:05:23.146" v="363" actId="20577"/>
          <ac:spMkLst>
            <pc:docMk/>
            <pc:sldMk cId="956150083" sldId="298"/>
            <ac:spMk id="2" creationId="{8CE940F4-B3B0-4BB4-8F3F-2BCCFE35BC21}"/>
          </ac:spMkLst>
        </pc:spChg>
        <pc:spChg chg="mod">
          <ac:chgData name="Matthew Suderman" userId="2709995e-3ea8-4fb0-9b62-eb8034dec529" providerId="ADAL" clId="{B044AF93-0F90-4E1A-9111-9BC497CA77BD}" dt="2022-02-28T00:36:38.343" v="1312" actId="20577"/>
          <ac:spMkLst>
            <pc:docMk/>
            <pc:sldMk cId="956150083" sldId="298"/>
            <ac:spMk id="3" creationId="{07F85992-DB7F-4B7C-8300-6E04185027A6}"/>
          </ac:spMkLst>
        </pc:spChg>
        <pc:spChg chg="add del">
          <ac:chgData name="Matthew Suderman" userId="2709995e-3ea8-4fb0-9b62-eb8034dec529" providerId="ADAL" clId="{B044AF93-0F90-4E1A-9111-9BC497CA77BD}" dt="2022-02-28T00:10:51.694" v="424"/>
          <ac:spMkLst>
            <pc:docMk/>
            <pc:sldMk cId="956150083" sldId="298"/>
            <ac:spMk id="4" creationId="{A470AE97-4616-4B8F-BE02-6C730F9C6C36}"/>
          </ac:spMkLst>
        </pc:spChg>
        <pc:spChg chg="add mod">
          <ac:chgData name="Matthew Suderman" userId="2709995e-3ea8-4fb0-9b62-eb8034dec529" providerId="ADAL" clId="{B044AF93-0F90-4E1A-9111-9BC497CA77BD}" dt="2022-02-28T00:37:01.522" v="1315" actId="1076"/>
          <ac:spMkLst>
            <pc:docMk/>
            <pc:sldMk cId="956150083" sldId="298"/>
            <ac:spMk id="7" creationId="{F54340ED-E01A-4517-A61E-3D5EC052948F}"/>
          </ac:spMkLst>
        </pc:spChg>
        <pc:spChg chg="add mod">
          <ac:chgData name="Matthew Suderman" userId="2709995e-3ea8-4fb0-9b62-eb8034dec529" providerId="ADAL" clId="{B044AF93-0F90-4E1A-9111-9BC497CA77BD}" dt="2022-02-28T00:37:14.303" v="1347" actId="1036"/>
          <ac:spMkLst>
            <pc:docMk/>
            <pc:sldMk cId="956150083" sldId="298"/>
            <ac:spMk id="8" creationId="{39BF9461-616E-4E9F-8062-7448041FD788}"/>
          </ac:spMkLst>
        </pc:spChg>
        <pc:spChg chg="add mod">
          <ac:chgData name="Matthew Suderman" userId="2709995e-3ea8-4fb0-9b62-eb8034dec529" providerId="ADAL" clId="{B044AF93-0F90-4E1A-9111-9BC497CA77BD}" dt="2022-02-28T00:20:38.846" v="724" actId="1036"/>
          <ac:spMkLst>
            <pc:docMk/>
            <pc:sldMk cId="956150083" sldId="298"/>
            <ac:spMk id="9" creationId="{D318B64A-831B-426F-89E9-E2119573B2DF}"/>
          </ac:spMkLst>
        </pc:spChg>
        <pc:picChg chg="add del mod modCrop">
          <ac:chgData name="Matthew Suderman" userId="2709995e-3ea8-4fb0-9b62-eb8034dec529" providerId="ADAL" clId="{B044AF93-0F90-4E1A-9111-9BC497CA77BD}" dt="2022-02-28T00:15:52.259" v="460" actId="478"/>
          <ac:picMkLst>
            <pc:docMk/>
            <pc:sldMk cId="956150083" sldId="298"/>
            <ac:picMk id="5" creationId="{8732A621-4B31-4891-9DF7-93A2B7677855}"/>
          </ac:picMkLst>
        </pc:picChg>
        <pc:picChg chg="add mod modCrop">
          <ac:chgData name="Matthew Suderman" userId="2709995e-3ea8-4fb0-9b62-eb8034dec529" providerId="ADAL" clId="{B044AF93-0F90-4E1A-9111-9BC497CA77BD}" dt="2022-02-28T00:36:45.484" v="1313" actId="14100"/>
          <ac:picMkLst>
            <pc:docMk/>
            <pc:sldMk cId="956150083" sldId="298"/>
            <ac:picMk id="6" creationId="{1B4FF59E-46D2-4BBC-8AB8-F28541891A9A}"/>
          </ac:picMkLst>
        </pc:picChg>
      </pc:sldChg>
      <pc:sldChg chg="del">
        <pc:chgData name="Matthew Suderman" userId="2709995e-3ea8-4fb0-9b62-eb8034dec529" providerId="ADAL" clId="{B044AF93-0F90-4E1A-9111-9BC497CA77BD}" dt="2022-02-27T23:55:35.790" v="176" actId="47"/>
        <pc:sldMkLst>
          <pc:docMk/>
          <pc:sldMk cId="2611948066" sldId="298"/>
        </pc:sldMkLst>
      </pc:sldChg>
      <pc:sldChg chg="addSp modSp new mod">
        <pc:chgData name="Matthew Suderman" userId="2709995e-3ea8-4fb0-9b62-eb8034dec529" providerId="ADAL" clId="{B044AF93-0F90-4E1A-9111-9BC497CA77BD}" dt="2022-02-28T01:33:18.092" v="5163" actId="20577"/>
        <pc:sldMkLst>
          <pc:docMk/>
          <pc:sldMk cId="869663228" sldId="299"/>
        </pc:sldMkLst>
        <pc:spChg chg="mod">
          <ac:chgData name="Matthew Suderman" userId="2709995e-3ea8-4fb0-9b62-eb8034dec529" providerId="ADAL" clId="{B044AF93-0F90-4E1A-9111-9BC497CA77BD}" dt="2022-02-28T00:23:55.210" v="752" actId="20577"/>
          <ac:spMkLst>
            <pc:docMk/>
            <pc:sldMk cId="869663228" sldId="299"/>
            <ac:spMk id="2" creationId="{1081C29B-1BFF-401D-9F0F-6849BC6724E1}"/>
          </ac:spMkLst>
        </pc:spChg>
        <pc:spChg chg="mod">
          <ac:chgData name="Matthew Suderman" userId="2709995e-3ea8-4fb0-9b62-eb8034dec529" providerId="ADAL" clId="{B044AF93-0F90-4E1A-9111-9BC497CA77BD}" dt="2022-02-28T01:33:18.092" v="5163" actId="20577"/>
          <ac:spMkLst>
            <pc:docMk/>
            <pc:sldMk cId="869663228" sldId="299"/>
            <ac:spMk id="3" creationId="{9526F243-4FD3-496D-A0EE-FCFB89E44E32}"/>
          </ac:spMkLst>
        </pc:spChg>
        <pc:spChg chg="add mod">
          <ac:chgData name="Matthew Suderman" userId="2709995e-3ea8-4fb0-9b62-eb8034dec529" providerId="ADAL" clId="{B044AF93-0F90-4E1A-9111-9BC497CA77BD}" dt="2022-02-28T01:32:06.677" v="5079" actId="1037"/>
          <ac:spMkLst>
            <pc:docMk/>
            <pc:sldMk cId="869663228" sldId="299"/>
            <ac:spMk id="5" creationId="{F8E9A23F-E9CE-4641-AD36-C24F2D8150C8}"/>
          </ac:spMkLst>
        </pc:spChg>
        <pc:picChg chg="add mod modCrop">
          <ac:chgData name="Matthew Suderman" userId="2709995e-3ea8-4fb0-9b62-eb8034dec529" providerId="ADAL" clId="{B044AF93-0F90-4E1A-9111-9BC497CA77BD}" dt="2022-02-28T01:32:00.404" v="5066" actId="1037"/>
          <ac:picMkLst>
            <pc:docMk/>
            <pc:sldMk cId="869663228" sldId="299"/>
            <ac:picMk id="4" creationId="{47D937DA-8BC0-49BC-80AE-1DEB9E763C47}"/>
          </ac:picMkLst>
        </pc:picChg>
      </pc:sldChg>
      <pc:sldChg chg="del">
        <pc:chgData name="Matthew Suderman" userId="2709995e-3ea8-4fb0-9b62-eb8034dec529" providerId="ADAL" clId="{B044AF93-0F90-4E1A-9111-9BC497CA77BD}" dt="2022-02-27T23:55:37.368" v="177" actId="47"/>
        <pc:sldMkLst>
          <pc:docMk/>
          <pc:sldMk cId="3462785351" sldId="299"/>
        </pc:sldMkLst>
      </pc:sldChg>
      <pc:sldChg chg="modSp new mod">
        <pc:chgData name="Matthew Suderman" userId="2709995e-3ea8-4fb0-9b62-eb8034dec529" providerId="ADAL" clId="{B044AF93-0F90-4E1A-9111-9BC497CA77BD}" dt="2022-02-28T01:00:43.706" v="3228" actId="113"/>
        <pc:sldMkLst>
          <pc:docMk/>
          <pc:sldMk cId="443623940" sldId="300"/>
        </pc:sldMkLst>
        <pc:spChg chg="mod">
          <ac:chgData name="Matthew Suderman" userId="2709995e-3ea8-4fb0-9b62-eb8034dec529" providerId="ADAL" clId="{B044AF93-0F90-4E1A-9111-9BC497CA77BD}" dt="2022-02-28T01:00:06.726" v="3182" actId="20577"/>
          <ac:spMkLst>
            <pc:docMk/>
            <pc:sldMk cId="443623940" sldId="300"/>
            <ac:spMk id="2" creationId="{9C706EF5-3CFA-499B-8A09-EF4BAF9AE327}"/>
          </ac:spMkLst>
        </pc:spChg>
        <pc:spChg chg="mod">
          <ac:chgData name="Matthew Suderman" userId="2709995e-3ea8-4fb0-9b62-eb8034dec529" providerId="ADAL" clId="{B044AF93-0F90-4E1A-9111-9BC497CA77BD}" dt="2022-02-28T01:00:43.706" v="3228" actId="113"/>
          <ac:spMkLst>
            <pc:docMk/>
            <pc:sldMk cId="443623940" sldId="300"/>
            <ac:spMk id="3" creationId="{CE42EDB9-B4DE-45FE-B762-C0F988C46B55}"/>
          </ac:spMkLst>
        </pc:spChg>
      </pc:sldChg>
      <pc:sldChg chg="del">
        <pc:chgData name="Matthew Suderman" userId="2709995e-3ea8-4fb0-9b62-eb8034dec529" providerId="ADAL" clId="{B044AF93-0F90-4E1A-9111-9BC497CA77BD}" dt="2022-02-27T23:55:37.800" v="178" actId="47"/>
        <pc:sldMkLst>
          <pc:docMk/>
          <pc:sldMk cId="2304936884" sldId="300"/>
        </pc:sldMkLst>
      </pc:sldChg>
      <pc:sldChg chg="modSp new mod">
        <pc:chgData name="Matthew Suderman" userId="2709995e-3ea8-4fb0-9b62-eb8034dec529" providerId="ADAL" clId="{B044AF93-0F90-4E1A-9111-9BC497CA77BD}" dt="2022-02-28T01:34:01.401" v="5191" actId="20577"/>
        <pc:sldMkLst>
          <pc:docMk/>
          <pc:sldMk cId="1412107633" sldId="301"/>
        </pc:sldMkLst>
        <pc:spChg chg="mod">
          <ac:chgData name="Matthew Suderman" userId="2709995e-3ea8-4fb0-9b62-eb8034dec529" providerId="ADAL" clId="{B044AF93-0F90-4E1A-9111-9BC497CA77BD}" dt="2022-02-28T01:01:59.511" v="3330" actId="20577"/>
          <ac:spMkLst>
            <pc:docMk/>
            <pc:sldMk cId="1412107633" sldId="301"/>
            <ac:spMk id="2" creationId="{634A3456-BC7B-4FAC-A9AB-A3DAE8CC66B6}"/>
          </ac:spMkLst>
        </pc:spChg>
        <pc:spChg chg="mod">
          <ac:chgData name="Matthew Suderman" userId="2709995e-3ea8-4fb0-9b62-eb8034dec529" providerId="ADAL" clId="{B044AF93-0F90-4E1A-9111-9BC497CA77BD}" dt="2022-02-28T01:34:01.401" v="5191" actId="20577"/>
          <ac:spMkLst>
            <pc:docMk/>
            <pc:sldMk cId="1412107633" sldId="301"/>
            <ac:spMk id="3" creationId="{2120B55F-1B4B-4314-A149-C0FE4CA9B487}"/>
          </ac:spMkLst>
        </pc:spChg>
      </pc:sldChg>
      <pc:sldChg chg="del">
        <pc:chgData name="Matthew Suderman" userId="2709995e-3ea8-4fb0-9b62-eb8034dec529" providerId="ADAL" clId="{B044AF93-0F90-4E1A-9111-9BC497CA77BD}" dt="2022-02-27T23:55:38.164" v="179" actId="47"/>
        <pc:sldMkLst>
          <pc:docMk/>
          <pc:sldMk cId="1445620908" sldId="301"/>
        </pc:sldMkLst>
      </pc:sldChg>
      <pc:sldChg chg="modSp new mod">
        <pc:chgData name="Matthew Suderman" userId="2709995e-3ea8-4fb0-9b62-eb8034dec529" providerId="ADAL" clId="{B044AF93-0F90-4E1A-9111-9BC497CA77BD}" dt="2022-02-28T01:16:00.967" v="4147" actId="20577"/>
        <pc:sldMkLst>
          <pc:docMk/>
          <pc:sldMk cId="2471345152" sldId="302"/>
        </pc:sldMkLst>
        <pc:spChg chg="mod">
          <ac:chgData name="Matthew Suderman" userId="2709995e-3ea8-4fb0-9b62-eb8034dec529" providerId="ADAL" clId="{B044AF93-0F90-4E1A-9111-9BC497CA77BD}" dt="2022-02-28T01:09:57.520" v="3530" actId="20577"/>
          <ac:spMkLst>
            <pc:docMk/>
            <pc:sldMk cId="2471345152" sldId="302"/>
            <ac:spMk id="2" creationId="{16CA1CB1-6A36-4895-B0BF-1C1782C5E824}"/>
          </ac:spMkLst>
        </pc:spChg>
        <pc:spChg chg="mod">
          <ac:chgData name="Matthew Suderman" userId="2709995e-3ea8-4fb0-9b62-eb8034dec529" providerId="ADAL" clId="{B044AF93-0F90-4E1A-9111-9BC497CA77BD}" dt="2022-02-28T01:16:00.967" v="4147" actId="20577"/>
          <ac:spMkLst>
            <pc:docMk/>
            <pc:sldMk cId="2471345152" sldId="302"/>
            <ac:spMk id="3" creationId="{16311017-5646-41D2-B92D-15D27C93ECB3}"/>
          </ac:spMkLst>
        </pc:spChg>
      </pc:sldChg>
      <pc:sldChg chg="del">
        <pc:chgData name="Matthew Suderman" userId="2709995e-3ea8-4fb0-9b62-eb8034dec529" providerId="ADAL" clId="{B044AF93-0F90-4E1A-9111-9BC497CA77BD}" dt="2022-02-27T23:55:38.552" v="180" actId="47"/>
        <pc:sldMkLst>
          <pc:docMk/>
          <pc:sldMk cId="3876970909" sldId="302"/>
        </pc:sldMkLst>
      </pc:sldChg>
      <pc:sldChg chg="modSp new mod">
        <pc:chgData name="Matthew Suderman" userId="2709995e-3ea8-4fb0-9b62-eb8034dec529" providerId="ADAL" clId="{B044AF93-0F90-4E1A-9111-9BC497CA77BD}" dt="2022-02-28T01:30:04.648" v="4966" actId="115"/>
        <pc:sldMkLst>
          <pc:docMk/>
          <pc:sldMk cId="2159003559" sldId="303"/>
        </pc:sldMkLst>
        <pc:spChg chg="mod">
          <ac:chgData name="Matthew Suderman" userId="2709995e-3ea8-4fb0-9b62-eb8034dec529" providerId="ADAL" clId="{B044AF93-0F90-4E1A-9111-9BC497CA77BD}" dt="2022-02-28T01:27:24.680" v="4721" actId="20577"/>
          <ac:spMkLst>
            <pc:docMk/>
            <pc:sldMk cId="2159003559" sldId="303"/>
            <ac:spMk id="2" creationId="{4744BD6E-A105-4CA7-9F95-93BACB739B33}"/>
          </ac:spMkLst>
        </pc:spChg>
        <pc:spChg chg="mod">
          <ac:chgData name="Matthew Suderman" userId="2709995e-3ea8-4fb0-9b62-eb8034dec529" providerId="ADAL" clId="{B044AF93-0F90-4E1A-9111-9BC497CA77BD}" dt="2022-02-28T01:30:04.648" v="4966" actId="115"/>
          <ac:spMkLst>
            <pc:docMk/>
            <pc:sldMk cId="2159003559" sldId="303"/>
            <ac:spMk id="3" creationId="{D11E998D-F9A9-4D84-B456-5621DD16B653}"/>
          </ac:spMkLst>
        </pc:spChg>
      </pc:sldChg>
      <pc:sldChg chg="del">
        <pc:chgData name="Matthew Suderman" userId="2709995e-3ea8-4fb0-9b62-eb8034dec529" providerId="ADAL" clId="{B044AF93-0F90-4E1A-9111-9BC497CA77BD}" dt="2022-02-27T23:55:39" v="181" actId="47"/>
        <pc:sldMkLst>
          <pc:docMk/>
          <pc:sldMk cId="3803290010" sldId="303"/>
        </pc:sldMkLst>
      </pc:sldChg>
      <pc:sldChg chg="del">
        <pc:chgData name="Matthew Suderman" userId="2709995e-3ea8-4fb0-9b62-eb8034dec529" providerId="ADAL" clId="{B044AF93-0F90-4E1A-9111-9BC497CA77BD}" dt="2022-02-27T23:55:39.418" v="182" actId="47"/>
        <pc:sldMkLst>
          <pc:docMk/>
          <pc:sldMk cId="1568111605" sldId="305"/>
        </pc:sldMkLst>
      </pc:sldChg>
      <pc:sldChg chg="del">
        <pc:chgData name="Matthew Suderman" userId="2709995e-3ea8-4fb0-9b62-eb8034dec529" providerId="ADAL" clId="{B044AF93-0F90-4E1A-9111-9BC497CA77BD}" dt="2022-02-27T23:55:40.020" v="183" actId="47"/>
        <pc:sldMkLst>
          <pc:docMk/>
          <pc:sldMk cId="1087680348" sldId="306"/>
        </pc:sldMkLst>
      </pc:sldChg>
      <pc:sldChg chg="del">
        <pc:chgData name="Matthew Suderman" userId="2709995e-3ea8-4fb0-9b62-eb8034dec529" providerId="ADAL" clId="{B044AF93-0F90-4E1A-9111-9BC497CA77BD}" dt="2022-02-27T23:55:40.432" v="184" actId="47"/>
        <pc:sldMkLst>
          <pc:docMk/>
          <pc:sldMk cId="3200977239" sldId="307"/>
        </pc:sldMkLst>
      </pc:sldChg>
      <pc:sldChg chg="del">
        <pc:chgData name="Matthew Suderman" userId="2709995e-3ea8-4fb0-9b62-eb8034dec529" providerId="ADAL" clId="{B044AF93-0F90-4E1A-9111-9BC497CA77BD}" dt="2022-02-27T23:55:41.638" v="185" actId="47"/>
        <pc:sldMkLst>
          <pc:docMk/>
          <pc:sldMk cId="2593971548" sldId="308"/>
        </pc:sldMkLst>
      </pc:sldChg>
      <pc:sldChg chg="del">
        <pc:chgData name="Matthew Suderman" userId="2709995e-3ea8-4fb0-9b62-eb8034dec529" providerId="ADAL" clId="{B044AF93-0F90-4E1A-9111-9BC497CA77BD}" dt="2022-02-27T23:55:46.183" v="186" actId="47"/>
        <pc:sldMkLst>
          <pc:docMk/>
          <pc:sldMk cId="4166685046" sldId="309"/>
        </pc:sldMkLst>
      </pc:sldChg>
      <pc:sldChg chg="new del">
        <pc:chgData name="Matthew Suderman" userId="2709995e-3ea8-4fb0-9b62-eb8034dec529" providerId="ADAL" clId="{B044AF93-0F90-4E1A-9111-9BC497CA77BD}" dt="2022-02-27T23:55:33.714" v="175" actId="2696"/>
        <pc:sldMkLst>
          <pc:docMk/>
          <pc:sldMk cId="22634599" sldId="310"/>
        </pc:sldMkLst>
      </pc:sldChg>
    </pc:docChg>
  </pc:docChgLst>
  <pc:docChgLst>
    <pc:chgData name="Matthew Suderman" userId="2709995e-3ea8-4fb0-9b62-eb8034dec529" providerId="ADAL" clId="{4935185E-FF5C-40B0-99CD-0AC4C3E733C8}"/>
    <pc:docChg chg="custSel addSld modSld">
      <pc:chgData name="Matthew Suderman" userId="2709995e-3ea8-4fb0-9b62-eb8034dec529" providerId="ADAL" clId="{4935185E-FF5C-40B0-99CD-0AC4C3E733C8}" dt="2021-08-02T10:58:45.005" v="84" actId="20577"/>
      <pc:docMkLst>
        <pc:docMk/>
      </pc:docMkLst>
      <pc:sldChg chg="modSp new mod">
        <pc:chgData name="Matthew Suderman" userId="2709995e-3ea8-4fb0-9b62-eb8034dec529" providerId="ADAL" clId="{4935185E-FF5C-40B0-99CD-0AC4C3E733C8}" dt="2021-08-02T10:58:45.005" v="84" actId="20577"/>
        <pc:sldMkLst>
          <pc:docMk/>
          <pc:sldMk cId="1046233399" sldId="328"/>
        </pc:sldMkLst>
        <pc:spChg chg="mod">
          <ac:chgData name="Matthew Suderman" userId="2709995e-3ea8-4fb0-9b62-eb8034dec529" providerId="ADAL" clId="{4935185E-FF5C-40B0-99CD-0AC4C3E733C8}" dt="2021-08-02T10:56:38.843" v="59" actId="20577"/>
          <ac:spMkLst>
            <pc:docMk/>
            <pc:sldMk cId="1046233399" sldId="328"/>
            <ac:spMk id="2" creationId="{C6473AAC-EDF3-4A7E-A11D-5587EC4B684F}"/>
          </ac:spMkLst>
        </pc:spChg>
        <pc:spChg chg="mod">
          <ac:chgData name="Matthew Suderman" userId="2709995e-3ea8-4fb0-9b62-eb8034dec529" providerId="ADAL" clId="{4935185E-FF5C-40B0-99CD-0AC4C3E733C8}" dt="2021-08-02T10:58:45.005" v="84" actId="20577"/>
          <ac:spMkLst>
            <pc:docMk/>
            <pc:sldMk cId="1046233399" sldId="328"/>
            <ac:spMk id="3" creationId="{BB6813AE-FCA6-453A-92C2-45A3046ADA38}"/>
          </ac:spMkLst>
        </pc:spChg>
      </pc:sldChg>
    </pc:docChg>
  </pc:docChgLst>
  <pc:docChgLst>
    <pc:chgData name="Matthew Suderman" userId="2709995e-3ea8-4fb0-9b62-eb8034dec529" providerId="ADAL" clId="{4F4D9788-52EB-4706-9467-A83C73F062C3}"/>
    <pc:docChg chg="undo custSel addSld delSld modSld modMainMaster">
      <pc:chgData name="Matthew Suderman" userId="2709995e-3ea8-4fb0-9b62-eb8034dec529" providerId="ADAL" clId="{4F4D9788-52EB-4706-9467-A83C73F062C3}" dt="2022-06-20T01:22:57.641" v="5662" actId="20577"/>
      <pc:docMkLst>
        <pc:docMk/>
      </pc:docMkLst>
      <pc:sldChg chg="modSp add del mod">
        <pc:chgData name="Matthew Suderman" userId="2709995e-3ea8-4fb0-9b62-eb8034dec529" providerId="ADAL" clId="{4F4D9788-52EB-4706-9467-A83C73F062C3}" dt="2022-06-19T17:39:46.176" v="49" actId="47"/>
        <pc:sldMkLst>
          <pc:docMk/>
          <pc:sldMk cId="0" sldId="288"/>
        </pc:sldMkLst>
        <pc:spChg chg="mod">
          <ac:chgData name="Matthew Suderman" userId="2709995e-3ea8-4fb0-9b62-eb8034dec529" providerId="ADAL" clId="{4F4D9788-52EB-4706-9467-A83C73F062C3}" dt="2022-06-19T17:39:38.538" v="32" actId="20577"/>
          <ac:spMkLst>
            <pc:docMk/>
            <pc:sldMk cId="0" sldId="288"/>
            <ac:spMk id="3" creationId="{00000000-0000-0000-0000-000000000000}"/>
          </ac:spMkLst>
        </pc:spChg>
      </pc:sldChg>
      <pc:sldChg chg="modSp add del mod">
        <pc:chgData name="Matthew Suderman" userId="2709995e-3ea8-4fb0-9b62-eb8034dec529" providerId="ADAL" clId="{4F4D9788-52EB-4706-9467-A83C73F062C3}" dt="2022-06-19T17:56:43.454" v="272" actId="2696"/>
        <pc:sldMkLst>
          <pc:docMk/>
          <pc:sldMk cId="401351255" sldId="290"/>
        </pc:sldMkLst>
        <pc:graphicFrameChg chg="mod modGraphic">
          <ac:chgData name="Matthew Suderman" userId="2709995e-3ea8-4fb0-9b62-eb8034dec529" providerId="ADAL" clId="{4F4D9788-52EB-4706-9467-A83C73F062C3}" dt="2022-06-19T17:47:48.186" v="233"/>
          <ac:graphicFrameMkLst>
            <pc:docMk/>
            <pc:sldMk cId="401351255" sldId="290"/>
            <ac:graphicFrameMk id="4" creationId="{0C50E2B2-13D8-4F72-B488-B708F1BDC2C3}"/>
          </ac:graphicFrameMkLst>
        </pc:graphicFrameChg>
      </pc:sldChg>
      <pc:sldChg chg="del">
        <pc:chgData name="Matthew Suderman" userId="2709995e-3ea8-4fb0-9b62-eb8034dec529" providerId="ADAL" clId="{4F4D9788-52EB-4706-9467-A83C73F062C3}" dt="2022-06-19T17:39:42.192" v="33" actId="47"/>
        <pc:sldMkLst>
          <pc:docMk/>
          <pc:sldMk cId="103327814" sldId="291"/>
        </pc:sldMkLst>
      </pc:sldChg>
      <pc:sldChg chg="del">
        <pc:chgData name="Matthew Suderman" userId="2709995e-3ea8-4fb0-9b62-eb8034dec529" providerId="ADAL" clId="{4F4D9788-52EB-4706-9467-A83C73F062C3}" dt="2022-06-19T17:39:42.751" v="34" actId="47"/>
        <pc:sldMkLst>
          <pc:docMk/>
          <pc:sldMk cId="3756642532" sldId="292"/>
        </pc:sldMkLst>
      </pc:sldChg>
      <pc:sldChg chg="del">
        <pc:chgData name="Matthew Suderman" userId="2709995e-3ea8-4fb0-9b62-eb8034dec529" providerId="ADAL" clId="{4F4D9788-52EB-4706-9467-A83C73F062C3}" dt="2022-06-19T17:39:43.554" v="39" actId="47"/>
        <pc:sldMkLst>
          <pc:docMk/>
          <pc:sldMk cId="1583835633" sldId="293"/>
        </pc:sldMkLst>
      </pc:sldChg>
      <pc:sldChg chg="del">
        <pc:chgData name="Matthew Suderman" userId="2709995e-3ea8-4fb0-9b62-eb8034dec529" providerId="ADAL" clId="{4F4D9788-52EB-4706-9467-A83C73F062C3}" dt="2022-06-19T17:39:42.920" v="35" actId="47"/>
        <pc:sldMkLst>
          <pc:docMk/>
          <pc:sldMk cId="2240019415" sldId="294"/>
        </pc:sldMkLst>
      </pc:sldChg>
      <pc:sldChg chg="del">
        <pc:chgData name="Matthew Suderman" userId="2709995e-3ea8-4fb0-9b62-eb8034dec529" providerId="ADAL" clId="{4F4D9788-52EB-4706-9467-A83C73F062C3}" dt="2022-06-19T17:39:43.077" v="36" actId="47"/>
        <pc:sldMkLst>
          <pc:docMk/>
          <pc:sldMk cId="282204815" sldId="295"/>
        </pc:sldMkLst>
      </pc:sldChg>
      <pc:sldChg chg="del">
        <pc:chgData name="Matthew Suderman" userId="2709995e-3ea8-4fb0-9b62-eb8034dec529" providerId="ADAL" clId="{4F4D9788-52EB-4706-9467-A83C73F062C3}" dt="2022-06-19T17:39:43.290" v="37" actId="47"/>
        <pc:sldMkLst>
          <pc:docMk/>
          <pc:sldMk cId="2581814078" sldId="297"/>
        </pc:sldMkLst>
      </pc:sldChg>
      <pc:sldChg chg="del">
        <pc:chgData name="Matthew Suderman" userId="2709995e-3ea8-4fb0-9b62-eb8034dec529" providerId="ADAL" clId="{4F4D9788-52EB-4706-9467-A83C73F062C3}" dt="2022-06-19T17:39:43.400" v="38" actId="47"/>
        <pc:sldMkLst>
          <pc:docMk/>
          <pc:sldMk cId="807748989" sldId="298"/>
        </pc:sldMkLst>
      </pc:sldChg>
      <pc:sldChg chg="addSp delSp modSp add del mod">
        <pc:chgData name="Matthew Suderman" userId="2709995e-3ea8-4fb0-9b62-eb8034dec529" providerId="ADAL" clId="{4F4D9788-52EB-4706-9467-A83C73F062C3}" dt="2022-06-19T22:44:52.401" v="1007" actId="20577"/>
        <pc:sldMkLst>
          <pc:docMk/>
          <pc:sldMk cId="104184540" sldId="299"/>
        </pc:sldMkLst>
        <pc:spChg chg="mod">
          <ac:chgData name="Matthew Suderman" userId="2709995e-3ea8-4fb0-9b62-eb8034dec529" providerId="ADAL" clId="{4F4D9788-52EB-4706-9467-A83C73F062C3}" dt="2022-06-19T22:44:52.401" v="1007" actId="20577"/>
          <ac:spMkLst>
            <pc:docMk/>
            <pc:sldMk cId="104184540" sldId="299"/>
            <ac:spMk id="2" creationId="{409AB06F-2C8D-47F3-BC82-C981A390EA53}"/>
          </ac:spMkLst>
        </pc:spChg>
        <pc:spChg chg="mod">
          <ac:chgData name="Matthew Suderman" userId="2709995e-3ea8-4fb0-9b62-eb8034dec529" providerId="ADAL" clId="{4F4D9788-52EB-4706-9467-A83C73F062C3}" dt="2022-06-19T22:43:36.100" v="887" actId="20577"/>
          <ac:spMkLst>
            <pc:docMk/>
            <pc:sldMk cId="104184540" sldId="299"/>
            <ac:spMk id="3" creationId="{FC31CAE2-0CA2-4DA4-9BCF-64AE66A8ADB1}"/>
          </ac:spMkLst>
        </pc:spChg>
        <pc:spChg chg="del">
          <ac:chgData name="Matthew Suderman" userId="2709995e-3ea8-4fb0-9b62-eb8034dec529" providerId="ADAL" clId="{4F4D9788-52EB-4706-9467-A83C73F062C3}" dt="2022-06-19T18:07:31.248" v="448" actId="478"/>
          <ac:spMkLst>
            <pc:docMk/>
            <pc:sldMk cId="104184540" sldId="299"/>
            <ac:spMk id="5" creationId="{E4BFD49F-C5DA-43A5-82EC-A968CC7DFABA}"/>
          </ac:spMkLst>
        </pc:spChg>
        <pc:picChg chg="add mod">
          <ac:chgData name="Matthew Suderman" userId="2709995e-3ea8-4fb0-9b62-eb8034dec529" providerId="ADAL" clId="{4F4D9788-52EB-4706-9467-A83C73F062C3}" dt="2022-06-19T22:39:27.736" v="500" actId="1037"/>
          <ac:picMkLst>
            <pc:docMk/>
            <pc:sldMk cId="104184540" sldId="299"/>
            <ac:picMk id="1026" creationId="{51B7BC86-63FF-8BC8-871A-B8EE9BAE68EF}"/>
          </ac:picMkLst>
        </pc:picChg>
        <pc:picChg chg="del">
          <ac:chgData name="Matthew Suderman" userId="2709995e-3ea8-4fb0-9b62-eb8034dec529" providerId="ADAL" clId="{4F4D9788-52EB-4706-9467-A83C73F062C3}" dt="2022-06-19T18:07:26.186" v="447" actId="478"/>
          <ac:picMkLst>
            <pc:docMk/>
            <pc:sldMk cId="104184540" sldId="299"/>
            <ac:picMk id="7170" creationId="{1FFF8300-1C11-40C7-AD0D-AE5D80E3F0DD}"/>
          </ac:picMkLst>
        </pc:picChg>
      </pc:sldChg>
      <pc:sldChg chg="addSp delSp modSp add mod">
        <pc:chgData name="Matthew Suderman" userId="2709995e-3ea8-4fb0-9b62-eb8034dec529" providerId="ADAL" clId="{4F4D9788-52EB-4706-9467-A83C73F062C3}" dt="2022-06-19T18:02:09.427" v="360" actId="207"/>
        <pc:sldMkLst>
          <pc:docMk/>
          <pc:sldMk cId="493267378" sldId="300"/>
        </pc:sldMkLst>
        <pc:spChg chg="mod">
          <ac:chgData name="Matthew Suderman" userId="2709995e-3ea8-4fb0-9b62-eb8034dec529" providerId="ADAL" clId="{4F4D9788-52EB-4706-9467-A83C73F062C3}" dt="2022-06-19T18:01:40.069" v="356" actId="20577"/>
          <ac:spMkLst>
            <pc:docMk/>
            <pc:sldMk cId="493267378" sldId="300"/>
            <ac:spMk id="2" creationId="{D82BBF19-862D-4DF2-8B5E-A1E03FD289A3}"/>
          </ac:spMkLst>
        </pc:spChg>
        <pc:spChg chg="add del mod">
          <ac:chgData name="Matthew Suderman" userId="2709995e-3ea8-4fb0-9b62-eb8034dec529" providerId="ADAL" clId="{4F4D9788-52EB-4706-9467-A83C73F062C3}" dt="2022-06-19T18:00:43.387" v="312" actId="478"/>
          <ac:spMkLst>
            <pc:docMk/>
            <pc:sldMk cId="493267378" sldId="300"/>
            <ac:spMk id="5" creationId="{D87DF942-DB6D-45CB-86D6-1D8837B0BF39}"/>
          </ac:spMkLst>
        </pc:spChg>
        <pc:graphicFrameChg chg="add del mod modGraphic">
          <ac:chgData name="Matthew Suderman" userId="2709995e-3ea8-4fb0-9b62-eb8034dec529" providerId="ADAL" clId="{4F4D9788-52EB-4706-9467-A83C73F062C3}" dt="2022-06-19T18:02:09.427" v="360" actId="207"/>
          <ac:graphicFrameMkLst>
            <pc:docMk/>
            <pc:sldMk cId="493267378" sldId="300"/>
            <ac:graphicFrameMk id="4" creationId="{0C50E2B2-13D8-4F72-B488-B708F1BDC2C3}"/>
          </ac:graphicFrameMkLst>
        </pc:graphicFrameChg>
      </pc:sldChg>
      <pc:sldChg chg="del">
        <pc:chgData name="Matthew Suderman" userId="2709995e-3ea8-4fb0-9b62-eb8034dec529" providerId="ADAL" clId="{4F4D9788-52EB-4706-9467-A83C73F062C3}" dt="2022-06-19T17:39:44.142" v="43" actId="47"/>
        <pc:sldMkLst>
          <pc:docMk/>
          <pc:sldMk cId="653162549" sldId="300"/>
        </pc:sldMkLst>
      </pc:sldChg>
      <pc:sldChg chg="addSp modSp add mod">
        <pc:chgData name="Matthew Suderman" userId="2709995e-3ea8-4fb0-9b62-eb8034dec529" providerId="ADAL" clId="{4F4D9788-52EB-4706-9467-A83C73F062C3}" dt="2022-06-19T18:07:02.249" v="445" actId="207"/>
        <pc:sldMkLst>
          <pc:docMk/>
          <pc:sldMk cId="692390296" sldId="301"/>
        </pc:sldMkLst>
        <pc:spChg chg="mod">
          <ac:chgData name="Matthew Suderman" userId="2709995e-3ea8-4fb0-9b62-eb8034dec529" providerId="ADAL" clId="{4F4D9788-52EB-4706-9467-A83C73F062C3}" dt="2022-06-19T18:02:18.039" v="377" actId="20577"/>
          <ac:spMkLst>
            <pc:docMk/>
            <pc:sldMk cId="692390296" sldId="301"/>
            <ac:spMk id="2" creationId="{D82BBF19-862D-4DF2-8B5E-A1E03FD289A3}"/>
          </ac:spMkLst>
        </pc:spChg>
        <pc:spChg chg="add mod">
          <ac:chgData name="Matthew Suderman" userId="2709995e-3ea8-4fb0-9b62-eb8034dec529" providerId="ADAL" clId="{4F4D9788-52EB-4706-9467-A83C73F062C3}" dt="2022-06-19T18:04:24.036" v="409" actId="1076"/>
          <ac:spMkLst>
            <pc:docMk/>
            <pc:sldMk cId="692390296" sldId="301"/>
            <ac:spMk id="5" creationId="{6A0D5C9C-1D26-307D-CEBF-531134930CE2}"/>
          </ac:spMkLst>
        </pc:spChg>
        <pc:graphicFrameChg chg="add mod modGraphic">
          <ac:chgData name="Matthew Suderman" userId="2709995e-3ea8-4fb0-9b62-eb8034dec529" providerId="ADAL" clId="{4F4D9788-52EB-4706-9467-A83C73F062C3}" dt="2022-06-19T18:07:02.249" v="445" actId="207"/>
          <ac:graphicFrameMkLst>
            <pc:docMk/>
            <pc:sldMk cId="692390296" sldId="301"/>
            <ac:graphicFrameMk id="3" creationId="{229A3446-F5F3-C769-1B2C-D4878F615870}"/>
          </ac:graphicFrameMkLst>
        </pc:graphicFrameChg>
        <pc:graphicFrameChg chg="mod modGraphic">
          <ac:chgData name="Matthew Suderman" userId="2709995e-3ea8-4fb0-9b62-eb8034dec529" providerId="ADAL" clId="{4F4D9788-52EB-4706-9467-A83C73F062C3}" dt="2022-06-19T18:05:48.458" v="423" actId="207"/>
          <ac:graphicFrameMkLst>
            <pc:docMk/>
            <pc:sldMk cId="692390296" sldId="301"/>
            <ac:graphicFrameMk id="4" creationId="{0C50E2B2-13D8-4F72-B488-B708F1BDC2C3}"/>
          </ac:graphicFrameMkLst>
        </pc:graphicFrameChg>
      </pc:sldChg>
      <pc:sldChg chg="del">
        <pc:chgData name="Matthew Suderman" userId="2709995e-3ea8-4fb0-9b62-eb8034dec529" providerId="ADAL" clId="{4F4D9788-52EB-4706-9467-A83C73F062C3}" dt="2022-06-19T17:39:44.460" v="45" actId="47"/>
        <pc:sldMkLst>
          <pc:docMk/>
          <pc:sldMk cId="3329263510" sldId="301"/>
        </pc:sldMkLst>
      </pc:sldChg>
      <pc:sldChg chg="new del">
        <pc:chgData name="Matthew Suderman" userId="2709995e-3ea8-4fb0-9b62-eb8034dec529" providerId="ADAL" clId="{4F4D9788-52EB-4706-9467-A83C73F062C3}" dt="2022-06-19T17:51:18.976" v="244" actId="2696"/>
        <pc:sldMkLst>
          <pc:docMk/>
          <pc:sldMk cId="664150421" sldId="302"/>
        </pc:sldMkLst>
      </pc:sldChg>
      <pc:sldChg chg="del">
        <pc:chgData name="Matthew Suderman" userId="2709995e-3ea8-4fb0-9b62-eb8034dec529" providerId="ADAL" clId="{4F4D9788-52EB-4706-9467-A83C73F062C3}" dt="2022-06-19T17:39:44.316" v="44" actId="47"/>
        <pc:sldMkLst>
          <pc:docMk/>
          <pc:sldMk cId="2989550087" sldId="302"/>
        </pc:sldMkLst>
      </pc:sldChg>
      <pc:sldChg chg="modSp add del mod">
        <pc:chgData name="Matthew Suderman" userId="2709995e-3ea8-4fb0-9b62-eb8034dec529" providerId="ADAL" clId="{4F4D9788-52EB-4706-9467-A83C73F062C3}" dt="2022-06-19T17:55:55.963" v="268" actId="2696"/>
        <pc:sldMkLst>
          <pc:docMk/>
          <pc:sldMk cId="807199803" sldId="303"/>
        </pc:sldMkLst>
        <pc:graphicFrameChg chg="mod modGraphic">
          <ac:chgData name="Matthew Suderman" userId="2709995e-3ea8-4fb0-9b62-eb8034dec529" providerId="ADAL" clId="{4F4D9788-52EB-4706-9467-A83C73F062C3}" dt="2022-06-19T17:50:32.070" v="241" actId="21"/>
          <ac:graphicFrameMkLst>
            <pc:docMk/>
            <pc:sldMk cId="807199803" sldId="303"/>
            <ac:graphicFrameMk id="4" creationId="{0C50E2B2-13D8-4F72-B488-B708F1BDC2C3}"/>
          </ac:graphicFrameMkLst>
        </pc:graphicFrameChg>
      </pc:sldChg>
      <pc:sldChg chg="del">
        <pc:chgData name="Matthew Suderman" userId="2709995e-3ea8-4fb0-9b62-eb8034dec529" providerId="ADAL" clId="{4F4D9788-52EB-4706-9467-A83C73F062C3}" dt="2022-06-19T17:39:43.929" v="41" actId="47"/>
        <pc:sldMkLst>
          <pc:docMk/>
          <pc:sldMk cId="4216351473" sldId="303"/>
        </pc:sldMkLst>
      </pc:sldChg>
      <pc:sldChg chg="del">
        <pc:chgData name="Matthew Suderman" userId="2709995e-3ea8-4fb0-9b62-eb8034dec529" providerId="ADAL" clId="{4F4D9788-52EB-4706-9467-A83C73F062C3}" dt="2022-06-19T17:39:44.022" v="42" actId="47"/>
        <pc:sldMkLst>
          <pc:docMk/>
          <pc:sldMk cId="585319588" sldId="304"/>
        </pc:sldMkLst>
      </pc:sldChg>
      <pc:sldChg chg="modSp add mod">
        <pc:chgData name="Matthew Suderman" userId="2709995e-3ea8-4fb0-9b62-eb8034dec529" providerId="ADAL" clId="{4F4D9788-52EB-4706-9467-A83C73F062C3}" dt="2022-06-19T18:06:30.596" v="444" actId="207"/>
        <pc:sldMkLst>
          <pc:docMk/>
          <pc:sldMk cId="1984417553" sldId="304"/>
        </pc:sldMkLst>
        <pc:spChg chg="mod">
          <ac:chgData name="Matthew Suderman" userId="2709995e-3ea8-4fb0-9b62-eb8034dec529" providerId="ADAL" clId="{4F4D9788-52EB-4706-9467-A83C73F062C3}" dt="2022-06-19T18:06:16.216" v="443" actId="20577"/>
          <ac:spMkLst>
            <pc:docMk/>
            <pc:sldMk cId="1984417553" sldId="304"/>
            <ac:spMk id="2" creationId="{D82BBF19-862D-4DF2-8B5E-A1E03FD289A3}"/>
          </ac:spMkLst>
        </pc:spChg>
        <pc:graphicFrameChg chg="mod modGraphic">
          <ac:chgData name="Matthew Suderman" userId="2709995e-3ea8-4fb0-9b62-eb8034dec529" providerId="ADAL" clId="{4F4D9788-52EB-4706-9467-A83C73F062C3}" dt="2022-06-19T18:06:30.596" v="444" actId="207"/>
          <ac:graphicFrameMkLst>
            <pc:docMk/>
            <pc:sldMk cId="1984417553" sldId="304"/>
            <ac:graphicFrameMk id="4" creationId="{0C50E2B2-13D8-4F72-B488-B708F1BDC2C3}"/>
          </ac:graphicFrameMkLst>
        </pc:graphicFrameChg>
      </pc:sldChg>
      <pc:sldChg chg="addSp modSp new mod">
        <pc:chgData name="Matthew Suderman" userId="2709995e-3ea8-4fb0-9b62-eb8034dec529" providerId="ADAL" clId="{4F4D9788-52EB-4706-9467-A83C73F062C3}" dt="2022-06-19T22:57:27.537" v="1220" actId="1036"/>
        <pc:sldMkLst>
          <pc:docMk/>
          <pc:sldMk cId="3325839693" sldId="305"/>
        </pc:sldMkLst>
        <pc:spChg chg="mod">
          <ac:chgData name="Matthew Suderman" userId="2709995e-3ea8-4fb0-9b62-eb8034dec529" providerId="ADAL" clId="{4F4D9788-52EB-4706-9467-A83C73F062C3}" dt="2022-06-19T22:45:59.856" v="1039" actId="20577"/>
          <ac:spMkLst>
            <pc:docMk/>
            <pc:sldMk cId="3325839693" sldId="305"/>
            <ac:spMk id="2" creationId="{4DBCB4A7-7978-CB3E-B41D-E817A723E317}"/>
          </ac:spMkLst>
        </pc:spChg>
        <pc:spChg chg="mod">
          <ac:chgData name="Matthew Suderman" userId="2709995e-3ea8-4fb0-9b62-eb8034dec529" providerId="ADAL" clId="{4F4D9788-52EB-4706-9467-A83C73F062C3}" dt="2022-06-19T22:56:04.221" v="1197" actId="20577"/>
          <ac:spMkLst>
            <pc:docMk/>
            <pc:sldMk cId="3325839693" sldId="305"/>
            <ac:spMk id="3" creationId="{AD64425A-3EFA-7BFB-A468-6576353898BC}"/>
          </ac:spMkLst>
        </pc:spChg>
        <pc:graphicFrameChg chg="add mod modGraphic">
          <ac:chgData name="Matthew Suderman" userId="2709995e-3ea8-4fb0-9b62-eb8034dec529" providerId="ADAL" clId="{4F4D9788-52EB-4706-9467-A83C73F062C3}" dt="2022-06-19T22:57:27.537" v="1220" actId="1036"/>
          <ac:graphicFrameMkLst>
            <pc:docMk/>
            <pc:sldMk cId="3325839693" sldId="305"/>
            <ac:graphicFrameMk id="4" creationId="{2EFAC45B-B7D4-E62C-99A7-8E5BCED804B7}"/>
          </ac:graphicFrameMkLst>
        </pc:graphicFrameChg>
      </pc:sldChg>
      <pc:sldChg chg="del">
        <pc:chgData name="Matthew Suderman" userId="2709995e-3ea8-4fb0-9b62-eb8034dec529" providerId="ADAL" clId="{4F4D9788-52EB-4706-9467-A83C73F062C3}" dt="2022-06-19T17:39:43.703" v="40" actId="47"/>
        <pc:sldMkLst>
          <pc:docMk/>
          <pc:sldMk cId="3629983762" sldId="305"/>
        </pc:sldMkLst>
      </pc:sldChg>
      <pc:sldChg chg="addSp delSp modSp new mod">
        <pc:chgData name="Matthew Suderman" userId="2709995e-3ea8-4fb0-9b62-eb8034dec529" providerId="ADAL" clId="{4F4D9788-52EB-4706-9467-A83C73F062C3}" dt="2022-06-19T23:07:59.620" v="1400" actId="20577"/>
        <pc:sldMkLst>
          <pc:docMk/>
          <pc:sldMk cId="1658377283" sldId="306"/>
        </pc:sldMkLst>
        <pc:spChg chg="mod">
          <ac:chgData name="Matthew Suderman" userId="2709995e-3ea8-4fb0-9b62-eb8034dec529" providerId="ADAL" clId="{4F4D9788-52EB-4706-9467-A83C73F062C3}" dt="2022-06-19T22:58:50.900" v="1230" actId="20577"/>
          <ac:spMkLst>
            <pc:docMk/>
            <pc:sldMk cId="1658377283" sldId="306"/>
            <ac:spMk id="2" creationId="{94B1B88A-C0A5-4ABD-6070-17EC654A7BA8}"/>
          </ac:spMkLst>
        </pc:spChg>
        <pc:spChg chg="del">
          <ac:chgData name="Matthew Suderman" userId="2709995e-3ea8-4fb0-9b62-eb8034dec529" providerId="ADAL" clId="{4F4D9788-52EB-4706-9467-A83C73F062C3}" dt="2022-06-19T22:58:35.527" v="1222"/>
          <ac:spMkLst>
            <pc:docMk/>
            <pc:sldMk cId="1658377283" sldId="306"/>
            <ac:spMk id="3" creationId="{C7229C35-6000-39EB-1FEB-0494F10E09B6}"/>
          </ac:spMkLst>
        </pc:spChg>
        <pc:spChg chg="add mod">
          <ac:chgData name="Matthew Suderman" userId="2709995e-3ea8-4fb0-9b62-eb8034dec529" providerId="ADAL" clId="{4F4D9788-52EB-4706-9467-A83C73F062C3}" dt="2022-06-19T23:07:09.856" v="1293" actId="2711"/>
          <ac:spMkLst>
            <pc:docMk/>
            <pc:sldMk cId="1658377283" sldId="306"/>
            <ac:spMk id="4" creationId="{4A837D55-A2D8-AA34-3646-4E67FB6AB50C}"/>
          </ac:spMkLst>
        </pc:spChg>
        <pc:spChg chg="add mod">
          <ac:chgData name="Matthew Suderman" userId="2709995e-3ea8-4fb0-9b62-eb8034dec529" providerId="ADAL" clId="{4F4D9788-52EB-4706-9467-A83C73F062C3}" dt="2022-06-19T23:07:59.620" v="1400" actId="20577"/>
          <ac:spMkLst>
            <pc:docMk/>
            <pc:sldMk cId="1658377283" sldId="306"/>
            <ac:spMk id="7" creationId="{2C6E8E7A-8C24-229A-4485-6E7F7CE1ED7C}"/>
          </ac:spMkLst>
        </pc:spChg>
        <pc:picChg chg="add mod">
          <ac:chgData name="Matthew Suderman" userId="2709995e-3ea8-4fb0-9b62-eb8034dec529" providerId="ADAL" clId="{4F4D9788-52EB-4706-9467-A83C73F062C3}" dt="2022-06-19T23:01:22.026" v="1236" actId="1036"/>
          <ac:picMkLst>
            <pc:docMk/>
            <pc:sldMk cId="1658377283" sldId="306"/>
            <ac:picMk id="3074" creationId="{4BC30ADE-5E6D-057E-BD0C-0CA53354E668}"/>
          </ac:picMkLst>
        </pc:picChg>
        <pc:picChg chg="add mod">
          <ac:chgData name="Matthew Suderman" userId="2709995e-3ea8-4fb0-9b62-eb8034dec529" providerId="ADAL" clId="{4F4D9788-52EB-4706-9467-A83C73F062C3}" dt="2022-06-19T23:01:34.549" v="1242" actId="14100"/>
          <ac:picMkLst>
            <pc:docMk/>
            <pc:sldMk cId="1658377283" sldId="306"/>
            <ac:picMk id="3076" creationId="{02A19BD4-6486-EEC7-DBDB-BB0986D9EE42}"/>
          </ac:picMkLst>
        </pc:picChg>
      </pc:sldChg>
      <pc:sldChg chg="addSp delSp modSp new mod">
        <pc:chgData name="Matthew Suderman" userId="2709995e-3ea8-4fb0-9b62-eb8034dec529" providerId="ADAL" clId="{4F4D9788-52EB-4706-9467-A83C73F062C3}" dt="2022-06-19T23:18:48.643" v="1549" actId="113"/>
        <pc:sldMkLst>
          <pc:docMk/>
          <pc:sldMk cId="4096200350" sldId="307"/>
        </pc:sldMkLst>
        <pc:spChg chg="mod">
          <ac:chgData name="Matthew Suderman" userId="2709995e-3ea8-4fb0-9b62-eb8034dec529" providerId="ADAL" clId="{4F4D9788-52EB-4706-9467-A83C73F062C3}" dt="2022-06-19T23:17:59.070" v="1536"/>
          <ac:spMkLst>
            <pc:docMk/>
            <pc:sldMk cId="4096200350" sldId="307"/>
            <ac:spMk id="2" creationId="{F6B0242D-7DB1-4584-7B3B-E806E74F18F4}"/>
          </ac:spMkLst>
        </pc:spChg>
        <pc:spChg chg="del">
          <ac:chgData name="Matthew Suderman" userId="2709995e-3ea8-4fb0-9b62-eb8034dec529" providerId="ADAL" clId="{4F4D9788-52EB-4706-9467-A83C73F062C3}" dt="2022-06-19T23:09:08.371" v="1402"/>
          <ac:spMkLst>
            <pc:docMk/>
            <pc:sldMk cId="4096200350" sldId="307"/>
            <ac:spMk id="3" creationId="{BCABA7E1-BFDD-0226-D34F-B7395B8B0793}"/>
          </ac:spMkLst>
        </pc:spChg>
        <pc:spChg chg="add mod">
          <ac:chgData name="Matthew Suderman" userId="2709995e-3ea8-4fb0-9b62-eb8034dec529" providerId="ADAL" clId="{4F4D9788-52EB-4706-9467-A83C73F062C3}" dt="2022-06-19T23:17:34.875" v="1535" actId="404"/>
          <ac:spMkLst>
            <pc:docMk/>
            <pc:sldMk cId="4096200350" sldId="307"/>
            <ac:spMk id="6" creationId="{937FDB6D-E1CE-3A3C-0B0B-29A02FE41D15}"/>
          </ac:spMkLst>
        </pc:spChg>
        <pc:graphicFrameChg chg="add mod modGraphic">
          <ac:chgData name="Matthew Suderman" userId="2709995e-3ea8-4fb0-9b62-eb8034dec529" providerId="ADAL" clId="{4F4D9788-52EB-4706-9467-A83C73F062C3}" dt="2022-06-19T23:18:48.643" v="1549" actId="113"/>
          <ac:graphicFrameMkLst>
            <pc:docMk/>
            <pc:sldMk cId="4096200350" sldId="307"/>
            <ac:graphicFrameMk id="4" creationId="{17E0F863-3B53-5B82-D328-0D78C30D46B4}"/>
          </ac:graphicFrameMkLst>
        </pc:graphicFrameChg>
      </pc:sldChg>
      <pc:sldChg chg="modSp new mod">
        <pc:chgData name="Matthew Suderman" userId="2709995e-3ea8-4fb0-9b62-eb8034dec529" providerId="ADAL" clId="{4F4D9788-52EB-4706-9467-A83C73F062C3}" dt="2022-06-19T23:22:40.187" v="2209" actId="20577"/>
        <pc:sldMkLst>
          <pc:docMk/>
          <pc:sldMk cId="1747418047" sldId="308"/>
        </pc:sldMkLst>
        <pc:spChg chg="mod">
          <ac:chgData name="Matthew Suderman" userId="2709995e-3ea8-4fb0-9b62-eb8034dec529" providerId="ADAL" clId="{4F4D9788-52EB-4706-9467-A83C73F062C3}" dt="2022-06-19T23:19:19.765" v="1551"/>
          <ac:spMkLst>
            <pc:docMk/>
            <pc:sldMk cId="1747418047" sldId="308"/>
            <ac:spMk id="2" creationId="{3922B910-B2DF-631D-CCD1-94D4AC2E7E63}"/>
          </ac:spMkLst>
        </pc:spChg>
        <pc:spChg chg="mod">
          <ac:chgData name="Matthew Suderman" userId="2709995e-3ea8-4fb0-9b62-eb8034dec529" providerId="ADAL" clId="{4F4D9788-52EB-4706-9467-A83C73F062C3}" dt="2022-06-19T23:22:40.187" v="2209" actId="20577"/>
          <ac:spMkLst>
            <pc:docMk/>
            <pc:sldMk cId="1747418047" sldId="308"/>
            <ac:spMk id="3" creationId="{A871557F-A7E8-8159-8AF7-DC1396C013D6}"/>
          </ac:spMkLst>
        </pc:spChg>
      </pc:sldChg>
      <pc:sldChg chg="modSp new mod">
        <pc:chgData name="Matthew Suderman" userId="2709995e-3ea8-4fb0-9b62-eb8034dec529" providerId="ADAL" clId="{4F4D9788-52EB-4706-9467-A83C73F062C3}" dt="2022-06-19T23:51:19.039" v="3146" actId="20577"/>
        <pc:sldMkLst>
          <pc:docMk/>
          <pc:sldMk cId="779003553" sldId="309"/>
        </pc:sldMkLst>
        <pc:spChg chg="mod">
          <ac:chgData name="Matthew Suderman" userId="2709995e-3ea8-4fb0-9b62-eb8034dec529" providerId="ADAL" clId="{4F4D9788-52EB-4706-9467-A83C73F062C3}" dt="2022-06-19T23:27:17.545" v="2577" actId="20577"/>
          <ac:spMkLst>
            <pc:docMk/>
            <pc:sldMk cId="779003553" sldId="309"/>
            <ac:spMk id="2" creationId="{5D7EF547-58FF-5090-CF6E-AAD85BA89B88}"/>
          </ac:spMkLst>
        </pc:spChg>
        <pc:spChg chg="mod">
          <ac:chgData name="Matthew Suderman" userId="2709995e-3ea8-4fb0-9b62-eb8034dec529" providerId="ADAL" clId="{4F4D9788-52EB-4706-9467-A83C73F062C3}" dt="2022-06-19T23:51:19.039" v="3146" actId="20577"/>
          <ac:spMkLst>
            <pc:docMk/>
            <pc:sldMk cId="779003553" sldId="309"/>
            <ac:spMk id="3" creationId="{C61F796F-7E5F-D5E2-EE8E-FA9EA3DDF0D0}"/>
          </ac:spMkLst>
        </pc:spChg>
      </pc:sldChg>
      <pc:sldChg chg="addSp modSp new mod">
        <pc:chgData name="Matthew Suderman" userId="2709995e-3ea8-4fb0-9b62-eb8034dec529" providerId="ADAL" clId="{4F4D9788-52EB-4706-9467-A83C73F062C3}" dt="2022-06-19T23:54:48.855" v="3504" actId="20577"/>
        <pc:sldMkLst>
          <pc:docMk/>
          <pc:sldMk cId="2143848098" sldId="310"/>
        </pc:sldMkLst>
        <pc:spChg chg="mod">
          <ac:chgData name="Matthew Suderman" userId="2709995e-3ea8-4fb0-9b62-eb8034dec529" providerId="ADAL" clId="{4F4D9788-52EB-4706-9467-A83C73F062C3}" dt="2022-06-19T23:34:56.809" v="2812" actId="20577"/>
          <ac:spMkLst>
            <pc:docMk/>
            <pc:sldMk cId="2143848098" sldId="310"/>
            <ac:spMk id="2" creationId="{8DF75671-6516-F47A-21C9-1080B6A2417F}"/>
          </ac:spMkLst>
        </pc:spChg>
        <pc:spChg chg="mod">
          <ac:chgData name="Matthew Suderman" userId="2709995e-3ea8-4fb0-9b62-eb8034dec529" providerId="ADAL" clId="{4F4D9788-52EB-4706-9467-A83C73F062C3}" dt="2022-06-19T23:54:48.855" v="3504" actId="20577"/>
          <ac:spMkLst>
            <pc:docMk/>
            <pc:sldMk cId="2143848098" sldId="310"/>
            <ac:spMk id="3" creationId="{717758F0-15EC-9561-0D85-3EA8F647F396}"/>
          </ac:spMkLst>
        </pc:spChg>
        <pc:picChg chg="add mod">
          <ac:chgData name="Matthew Suderman" userId="2709995e-3ea8-4fb0-9b62-eb8034dec529" providerId="ADAL" clId="{4F4D9788-52EB-4706-9467-A83C73F062C3}" dt="2022-06-19T23:34:12.461" v="2802" actId="14100"/>
          <ac:picMkLst>
            <pc:docMk/>
            <pc:sldMk cId="2143848098" sldId="310"/>
            <ac:picMk id="5122" creationId="{94B2BB8B-EFA8-1138-54CF-46DDB65F8275}"/>
          </ac:picMkLst>
        </pc:picChg>
      </pc:sldChg>
      <pc:sldChg chg="addSp delSp modSp new mod chgLayout">
        <pc:chgData name="Matthew Suderman" userId="2709995e-3ea8-4fb0-9b62-eb8034dec529" providerId="ADAL" clId="{4F4D9788-52EB-4706-9467-A83C73F062C3}" dt="2022-06-20T00:08:10.159" v="4208" actId="20577"/>
        <pc:sldMkLst>
          <pc:docMk/>
          <pc:sldMk cId="1186644141" sldId="311"/>
        </pc:sldMkLst>
        <pc:spChg chg="mod ord">
          <ac:chgData name="Matthew Suderman" userId="2709995e-3ea8-4fb0-9b62-eb8034dec529" providerId="ADAL" clId="{4F4D9788-52EB-4706-9467-A83C73F062C3}" dt="2022-06-20T00:01:09.234" v="3631" actId="700"/>
          <ac:spMkLst>
            <pc:docMk/>
            <pc:sldMk cId="1186644141" sldId="311"/>
            <ac:spMk id="2" creationId="{B359BBBB-179D-B005-DAB5-4DF951E408D9}"/>
          </ac:spMkLst>
        </pc:spChg>
        <pc:spChg chg="del">
          <ac:chgData name="Matthew Suderman" userId="2709995e-3ea8-4fb0-9b62-eb8034dec529" providerId="ADAL" clId="{4F4D9788-52EB-4706-9467-A83C73F062C3}" dt="2022-06-19T23:55:20.701" v="3506"/>
          <ac:spMkLst>
            <pc:docMk/>
            <pc:sldMk cId="1186644141" sldId="311"/>
            <ac:spMk id="3" creationId="{B190B67B-C92E-886D-11B6-03FD2A51A727}"/>
          </ac:spMkLst>
        </pc:spChg>
        <pc:spChg chg="add mod">
          <ac:chgData name="Matthew Suderman" userId="2709995e-3ea8-4fb0-9b62-eb8034dec529" providerId="ADAL" clId="{4F4D9788-52EB-4706-9467-A83C73F062C3}" dt="2022-06-20T00:08:10.159" v="4208" actId="20577"/>
          <ac:spMkLst>
            <pc:docMk/>
            <pc:sldMk cId="1186644141" sldId="311"/>
            <ac:spMk id="5" creationId="{7B1F19EC-15D3-3664-D84E-2C0591E7B5B8}"/>
          </ac:spMkLst>
        </pc:spChg>
        <pc:picChg chg="add mod ord">
          <ac:chgData name="Matthew Suderman" userId="2709995e-3ea8-4fb0-9b62-eb8034dec529" providerId="ADAL" clId="{4F4D9788-52EB-4706-9467-A83C73F062C3}" dt="2022-06-20T00:01:21.793" v="3634" actId="1076"/>
          <ac:picMkLst>
            <pc:docMk/>
            <pc:sldMk cId="1186644141" sldId="311"/>
            <ac:picMk id="6146" creationId="{ED7B9946-207A-886B-1461-B69D007B6078}"/>
          </ac:picMkLst>
        </pc:picChg>
      </pc:sldChg>
      <pc:sldChg chg="addSp modSp new mod">
        <pc:chgData name="Matthew Suderman" userId="2709995e-3ea8-4fb0-9b62-eb8034dec529" providerId="ADAL" clId="{4F4D9788-52EB-4706-9467-A83C73F062C3}" dt="2022-06-20T00:24:35.259" v="4442" actId="20577"/>
        <pc:sldMkLst>
          <pc:docMk/>
          <pc:sldMk cId="2249447717" sldId="312"/>
        </pc:sldMkLst>
        <pc:spChg chg="mod">
          <ac:chgData name="Matthew Suderman" userId="2709995e-3ea8-4fb0-9b62-eb8034dec529" providerId="ADAL" clId="{4F4D9788-52EB-4706-9467-A83C73F062C3}" dt="2022-06-20T00:24:35.259" v="4442" actId="20577"/>
          <ac:spMkLst>
            <pc:docMk/>
            <pc:sldMk cId="2249447717" sldId="312"/>
            <ac:spMk id="2" creationId="{EF4EC6AB-CAA1-3704-B9BA-9E82A8F2C80C}"/>
          </ac:spMkLst>
        </pc:spChg>
        <pc:spChg chg="mod">
          <ac:chgData name="Matthew Suderman" userId="2709995e-3ea8-4fb0-9b62-eb8034dec529" providerId="ADAL" clId="{4F4D9788-52EB-4706-9467-A83C73F062C3}" dt="2022-06-20T00:20:42.727" v="4253" actId="14100"/>
          <ac:spMkLst>
            <pc:docMk/>
            <pc:sldMk cId="2249447717" sldId="312"/>
            <ac:spMk id="3" creationId="{E12B133B-FAFD-61C4-451F-E492FDE43FAF}"/>
          </ac:spMkLst>
        </pc:spChg>
        <pc:picChg chg="add mod">
          <ac:chgData name="Matthew Suderman" userId="2709995e-3ea8-4fb0-9b62-eb8034dec529" providerId="ADAL" clId="{4F4D9788-52EB-4706-9467-A83C73F062C3}" dt="2022-06-20T00:20:35.463" v="4252" actId="1076"/>
          <ac:picMkLst>
            <pc:docMk/>
            <pc:sldMk cId="2249447717" sldId="312"/>
            <ac:picMk id="7170" creationId="{50DCADB1-3316-E35C-7598-9F441ECFD00D}"/>
          </ac:picMkLst>
        </pc:picChg>
      </pc:sldChg>
      <pc:sldChg chg="addSp delSp modSp new mod">
        <pc:chgData name="Matthew Suderman" userId="2709995e-3ea8-4fb0-9b62-eb8034dec529" providerId="ADAL" clId="{4F4D9788-52EB-4706-9467-A83C73F062C3}" dt="2022-06-20T01:06:17.961" v="4884" actId="20577"/>
        <pc:sldMkLst>
          <pc:docMk/>
          <pc:sldMk cId="2015654169" sldId="313"/>
        </pc:sldMkLst>
        <pc:spChg chg="mod">
          <ac:chgData name="Matthew Suderman" userId="2709995e-3ea8-4fb0-9b62-eb8034dec529" providerId="ADAL" clId="{4F4D9788-52EB-4706-9467-A83C73F062C3}" dt="2022-06-20T01:02:26.202" v="4694" actId="14100"/>
          <ac:spMkLst>
            <pc:docMk/>
            <pc:sldMk cId="2015654169" sldId="313"/>
            <ac:spMk id="2" creationId="{1429B821-BB32-7EAB-D843-3555293C53BE}"/>
          </ac:spMkLst>
        </pc:spChg>
        <pc:spChg chg="mod">
          <ac:chgData name="Matthew Suderman" userId="2709995e-3ea8-4fb0-9b62-eb8034dec529" providerId="ADAL" clId="{4F4D9788-52EB-4706-9467-A83C73F062C3}" dt="2022-06-20T01:04:38.840" v="4770" actId="20577"/>
          <ac:spMkLst>
            <pc:docMk/>
            <pc:sldMk cId="2015654169" sldId="313"/>
            <ac:spMk id="3" creationId="{B3CFCC20-1C07-B66A-135C-B27CF278A9D0}"/>
          </ac:spMkLst>
        </pc:spChg>
        <pc:spChg chg="add del">
          <ac:chgData name="Matthew Suderman" userId="2709995e-3ea8-4fb0-9b62-eb8034dec529" providerId="ADAL" clId="{4F4D9788-52EB-4706-9467-A83C73F062C3}" dt="2022-06-20T00:35:45.888" v="4445" actId="22"/>
          <ac:spMkLst>
            <pc:docMk/>
            <pc:sldMk cId="2015654169" sldId="313"/>
            <ac:spMk id="5" creationId="{FA492425-C44A-2789-7764-099E94D4AE6E}"/>
          </ac:spMkLst>
        </pc:spChg>
        <pc:spChg chg="add mod">
          <ac:chgData name="Matthew Suderman" userId="2709995e-3ea8-4fb0-9b62-eb8034dec529" providerId="ADAL" clId="{4F4D9788-52EB-4706-9467-A83C73F062C3}" dt="2022-06-20T01:06:17.961" v="4884" actId="20577"/>
          <ac:spMkLst>
            <pc:docMk/>
            <pc:sldMk cId="2015654169" sldId="313"/>
            <ac:spMk id="8" creationId="{AF641ED7-CA18-BE7B-2D71-2FFBC5931B49}"/>
          </ac:spMkLst>
        </pc:spChg>
        <pc:picChg chg="add mod">
          <ac:chgData name="Matthew Suderman" userId="2709995e-3ea8-4fb0-9b62-eb8034dec529" providerId="ADAL" clId="{4F4D9788-52EB-4706-9467-A83C73F062C3}" dt="2022-06-20T01:02:50.600" v="4699" actId="1076"/>
          <ac:picMkLst>
            <pc:docMk/>
            <pc:sldMk cId="2015654169" sldId="313"/>
            <ac:picMk id="7" creationId="{E7D28682-8709-5D59-ADE4-DABB18025A85}"/>
          </ac:picMkLst>
        </pc:picChg>
        <pc:picChg chg="add mod">
          <ac:chgData name="Matthew Suderman" userId="2709995e-3ea8-4fb0-9b62-eb8034dec529" providerId="ADAL" clId="{4F4D9788-52EB-4706-9467-A83C73F062C3}" dt="2022-06-20T01:02:12.816" v="4692" actId="1076"/>
          <ac:picMkLst>
            <pc:docMk/>
            <pc:sldMk cId="2015654169" sldId="313"/>
            <ac:picMk id="8194" creationId="{2F0EFC12-B1D7-9FC5-A67D-3E7D1BB2D99E}"/>
          </ac:picMkLst>
        </pc:picChg>
      </pc:sldChg>
      <pc:sldChg chg="addSp modSp new mod">
        <pc:chgData name="Matthew Suderman" userId="2709995e-3ea8-4fb0-9b62-eb8034dec529" providerId="ADAL" clId="{4F4D9788-52EB-4706-9467-A83C73F062C3}" dt="2022-06-20T01:21:43.506" v="5574" actId="20577"/>
        <pc:sldMkLst>
          <pc:docMk/>
          <pc:sldMk cId="3471130135" sldId="314"/>
        </pc:sldMkLst>
        <pc:spChg chg="mod">
          <ac:chgData name="Matthew Suderman" userId="2709995e-3ea8-4fb0-9b62-eb8034dec529" providerId="ADAL" clId="{4F4D9788-52EB-4706-9467-A83C73F062C3}" dt="2022-06-20T01:21:34.377" v="5564" actId="20577"/>
          <ac:spMkLst>
            <pc:docMk/>
            <pc:sldMk cId="3471130135" sldId="314"/>
            <ac:spMk id="2" creationId="{2500C00B-0958-60C2-FBAA-0593C107F205}"/>
          </ac:spMkLst>
        </pc:spChg>
        <pc:spChg chg="mod">
          <ac:chgData name="Matthew Suderman" userId="2709995e-3ea8-4fb0-9b62-eb8034dec529" providerId="ADAL" clId="{4F4D9788-52EB-4706-9467-A83C73F062C3}" dt="2022-06-20T01:21:38.340" v="5569" actId="20577"/>
          <ac:spMkLst>
            <pc:docMk/>
            <pc:sldMk cId="3471130135" sldId="314"/>
            <ac:spMk id="3" creationId="{DBB47986-B563-F7BC-4BD7-FE9D941BB523}"/>
          </ac:spMkLst>
        </pc:spChg>
        <pc:spChg chg="add mod">
          <ac:chgData name="Matthew Suderman" userId="2709995e-3ea8-4fb0-9b62-eb8034dec529" providerId="ADAL" clId="{4F4D9788-52EB-4706-9467-A83C73F062C3}" dt="2022-06-20T01:21:43.506" v="5574" actId="20577"/>
          <ac:spMkLst>
            <pc:docMk/>
            <pc:sldMk cId="3471130135" sldId="314"/>
            <ac:spMk id="5" creationId="{224CC45E-647B-73A3-B83D-D1CAF73C1736}"/>
          </ac:spMkLst>
        </pc:spChg>
        <pc:picChg chg="add mod">
          <ac:chgData name="Matthew Suderman" userId="2709995e-3ea8-4fb0-9b62-eb8034dec529" providerId="ADAL" clId="{4F4D9788-52EB-4706-9467-A83C73F062C3}" dt="2022-06-20T01:09:29.366" v="4968" actId="1076"/>
          <ac:picMkLst>
            <pc:docMk/>
            <pc:sldMk cId="3471130135" sldId="314"/>
            <ac:picMk id="9218" creationId="{2E8C84B4-7A34-FF5A-3D65-7A5D898718BF}"/>
          </ac:picMkLst>
        </pc:picChg>
      </pc:sldChg>
      <pc:sldChg chg="addSp modSp new mod">
        <pc:chgData name="Matthew Suderman" userId="2709995e-3ea8-4fb0-9b62-eb8034dec529" providerId="ADAL" clId="{4F4D9788-52EB-4706-9467-A83C73F062C3}" dt="2022-06-20T01:16:47.016" v="5523" actId="14100"/>
        <pc:sldMkLst>
          <pc:docMk/>
          <pc:sldMk cId="2452632026" sldId="315"/>
        </pc:sldMkLst>
        <pc:spChg chg="mod">
          <ac:chgData name="Matthew Suderman" userId="2709995e-3ea8-4fb0-9b62-eb8034dec529" providerId="ADAL" clId="{4F4D9788-52EB-4706-9467-A83C73F062C3}" dt="2022-06-20T01:11:39.861" v="5132" actId="20577"/>
          <ac:spMkLst>
            <pc:docMk/>
            <pc:sldMk cId="2452632026" sldId="315"/>
            <ac:spMk id="2" creationId="{4EACF770-3C02-A03D-02BE-121ADF81E9F6}"/>
          </ac:spMkLst>
        </pc:spChg>
        <pc:spChg chg="mod">
          <ac:chgData name="Matthew Suderman" userId="2709995e-3ea8-4fb0-9b62-eb8034dec529" providerId="ADAL" clId="{4F4D9788-52EB-4706-9467-A83C73F062C3}" dt="2022-06-20T01:16:36.428" v="5521" actId="20577"/>
          <ac:spMkLst>
            <pc:docMk/>
            <pc:sldMk cId="2452632026" sldId="315"/>
            <ac:spMk id="3" creationId="{D34FF5BA-0A52-66B5-22D1-A417EDCBDFF6}"/>
          </ac:spMkLst>
        </pc:spChg>
        <pc:picChg chg="add mod">
          <ac:chgData name="Matthew Suderman" userId="2709995e-3ea8-4fb0-9b62-eb8034dec529" providerId="ADAL" clId="{4F4D9788-52EB-4706-9467-A83C73F062C3}" dt="2022-06-20T01:16:27.219" v="5519" actId="1035"/>
          <ac:picMkLst>
            <pc:docMk/>
            <pc:sldMk cId="2452632026" sldId="315"/>
            <ac:picMk id="10242" creationId="{5B8BB110-9856-7A8A-493B-41C108FCF1F4}"/>
          </ac:picMkLst>
        </pc:picChg>
        <pc:picChg chg="add mod">
          <ac:chgData name="Matthew Suderman" userId="2709995e-3ea8-4fb0-9b62-eb8034dec529" providerId="ADAL" clId="{4F4D9788-52EB-4706-9467-A83C73F062C3}" dt="2022-06-20T01:16:47.016" v="5523" actId="14100"/>
          <ac:picMkLst>
            <pc:docMk/>
            <pc:sldMk cId="2452632026" sldId="315"/>
            <ac:picMk id="10244" creationId="{7E571CF1-6E18-90EA-74B9-8A1A254B208C}"/>
          </ac:picMkLst>
        </pc:picChg>
      </pc:sldChg>
      <pc:sldChg chg="addSp delSp modSp new mod">
        <pc:chgData name="Matthew Suderman" userId="2709995e-3ea8-4fb0-9b62-eb8034dec529" providerId="ADAL" clId="{4F4D9788-52EB-4706-9467-A83C73F062C3}" dt="2022-06-20T01:22:57.641" v="5662" actId="20577"/>
        <pc:sldMkLst>
          <pc:docMk/>
          <pc:sldMk cId="725422551" sldId="316"/>
        </pc:sldMkLst>
        <pc:spChg chg="mod">
          <ac:chgData name="Matthew Suderman" userId="2709995e-3ea8-4fb0-9b62-eb8034dec529" providerId="ADAL" clId="{4F4D9788-52EB-4706-9467-A83C73F062C3}" dt="2022-06-20T01:22:57.641" v="5662" actId="20577"/>
          <ac:spMkLst>
            <pc:docMk/>
            <pc:sldMk cId="725422551" sldId="316"/>
            <ac:spMk id="2" creationId="{886947FA-5019-4EE8-1628-49DA90231179}"/>
          </ac:spMkLst>
        </pc:spChg>
        <pc:spChg chg="del">
          <ac:chgData name="Matthew Suderman" userId="2709995e-3ea8-4fb0-9b62-eb8034dec529" providerId="ADAL" clId="{4F4D9788-52EB-4706-9467-A83C73F062C3}" dt="2022-06-20T00:56:37.726" v="4616"/>
          <ac:spMkLst>
            <pc:docMk/>
            <pc:sldMk cId="725422551" sldId="316"/>
            <ac:spMk id="3" creationId="{BFAB86A3-739C-7096-9C68-E0C0CBE97401}"/>
          </ac:spMkLst>
        </pc:spChg>
        <pc:spChg chg="add del">
          <ac:chgData name="Matthew Suderman" userId="2709995e-3ea8-4fb0-9b62-eb8034dec529" providerId="ADAL" clId="{4F4D9788-52EB-4706-9467-A83C73F062C3}" dt="2022-06-20T01:22:38.058" v="5576" actId="478"/>
          <ac:spMkLst>
            <pc:docMk/>
            <pc:sldMk cId="725422551" sldId="316"/>
            <ac:spMk id="6" creationId="{F120E5BF-39AF-2F3B-26C4-8E96609ABE83}"/>
          </ac:spMkLst>
        </pc:spChg>
        <pc:picChg chg="add mod">
          <ac:chgData name="Matthew Suderman" userId="2709995e-3ea8-4fb0-9b62-eb8034dec529" providerId="ADAL" clId="{4F4D9788-52EB-4706-9467-A83C73F062C3}" dt="2022-06-20T01:17:51.558" v="5543" actId="1076"/>
          <ac:picMkLst>
            <pc:docMk/>
            <pc:sldMk cId="725422551" sldId="316"/>
            <ac:picMk id="11266" creationId="{A2774F6F-BEB9-A675-362B-6DCB623141D3}"/>
          </ac:picMkLst>
        </pc:picChg>
      </pc:sldChg>
      <pc:sldMasterChg chg="setBg modSldLayout">
        <pc:chgData name="Matthew Suderman" userId="2709995e-3ea8-4fb0-9b62-eb8034dec529" providerId="ADAL" clId="{4F4D9788-52EB-4706-9467-A83C73F062C3}" dt="2022-06-19T22:44:16.496" v="938"/>
        <pc:sldMasterMkLst>
          <pc:docMk/>
          <pc:sldMasterMk cId="0" sldId="2147483648"/>
        </pc:sldMasterMkLst>
        <pc:sldLayoutChg chg="setBg">
          <pc:chgData name="Matthew Suderman" userId="2709995e-3ea8-4fb0-9b62-eb8034dec529" providerId="ADAL" clId="{4F4D9788-52EB-4706-9467-A83C73F062C3}" dt="2022-06-19T22:44:16.496" v="938"/>
          <pc:sldLayoutMkLst>
            <pc:docMk/>
            <pc:sldMasterMk cId="0" sldId="2147483648"/>
            <pc:sldLayoutMk cId="0" sldId="2147483649"/>
          </pc:sldLayoutMkLst>
        </pc:sldLayoutChg>
        <pc:sldLayoutChg chg="setBg">
          <pc:chgData name="Matthew Suderman" userId="2709995e-3ea8-4fb0-9b62-eb8034dec529" providerId="ADAL" clId="{4F4D9788-52EB-4706-9467-A83C73F062C3}" dt="2022-06-19T22:44:16.496" v="938"/>
          <pc:sldLayoutMkLst>
            <pc:docMk/>
            <pc:sldMasterMk cId="0" sldId="2147483648"/>
            <pc:sldLayoutMk cId="0" sldId="2147483650"/>
          </pc:sldLayoutMkLst>
        </pc:sldLayoutChg>
        <pc:sldLayoutChg chg="setBg">
          <pc:chgData name="Matthew Suderman" userId="2709995e-3ea8-4fb0-9b62-eb8034dec529" providerId="ADAL" clId="{4F4D9788-52EB-4706-9467-A83C73F062C3}" dt="2022-06-19T22:44:16.496" v="938"/>
          <pc:sldLayoutMkLst>
            <pc:docMk/>
            <pc:sldMasterMk cId="0" sldId="2147483648"/>
            <pc:sldLayoutMk cId="0" sldId="2147483651"/>
          </pc:sldLayoutMkLst>
        </pc:sldLayoutChg>
      </pc:sldMasterChg>
      <pc:sldMasterChg chg="setBg modSldLayout">
        <pc:chgData name="Matthew Suderman" userId="2709995e-3ea8-4fb0-9b62-eb8034dec529" providerId="ADAL" clId="{4F4D9788-52EB-4706-9467-A83C73F062C3}" dt="2022-06-19T22:44:16.496" v="938"/>
        <pc:sldMasterMkLst>
          <pc:docMk/>
          <pc:sldMasterMk cId="0" sldId="2147483654"/>
        </pc:sldMasterMkLst>
        <pc:sldLayoutChg chg="setBg">
          <pc:chgData name="Matthew Suderman" userId="2709995e-3ea8-4fb0-9b62-eb8034dec529" providerId="ADAL" clId="{4F4D9788-52EB-4706-9467-A83C73F062C3}" dt="2022-06-19T22:44:16.496" v="938"/>
          <pc:sldLayoutMkLst>
            <pc:docMk/>
            <pc:sldMasterMk cId="0" sldId="2147483654"/>
            <pc:sldLayoutMk cId="0" sldId="2147483655"/>
          </pc:sldLayoutMkLst>
        </pc:sldLayoutChg>
        <pc:sldLayoutChg chg="setBg">
          <pc:chgData name="Matthew Suderman" userId="2709995e-3ea8-4fb0-9b62-eb8034dec529" providerId="ADAL" clId="{4F4D9788-52EB-4706-9467-A83C73F062C3}" dt="2022-06-19T22:44:16.496" v="938"/>
          <pc:sldLayoutMkLst>
            <pc:docMk/>
            <pc:sldMasterMk cId="0" sldId="2147483654"/>
            <pc:sldLayoutMk cId="0" sldId="2147483656"/>
          </pc:sldLayoutMkLst>
        </pc:sldLayoutChg>
        <pc:sldLayoutChg chg="setBg">
          <pc:chgData name="Matthew Suderman" userId="2709995e-3ea8-4fb0-9b62-eb8034dec529" providerId="ADAL" clId="{4F4D9788-52EB-4706-9467-A83C73F062C3}" dt="2022-06-19T22:44:16.496" v="938"/>
          <pc:sldLayoutMkLst>
            <pc:docMk/>
            <pc:sldMasterMk cId="0" sldId="2147483654"/>
            <pc:sldLayoutMk cId="0" sldId="2147483657"/>
          </pc:sldLayoutMkLst>
        </pc:sldLayoutChg>
        <pc:sldLayoutChg chg="setBg">
          <pc:chgData name="Matthew Suderman" userId="2709995e-3ea8-4fb0-9b62-eb8034dec529" providerId="ADAL" clId="{4F4D9788-52EB-4706-9467-A83C73F062C3}" dt="2022-06-19T22:44:16.496" v="938"/>
          <pc:sldLayoutMkLst>
            <pc:docMk/>
            <pc:sldMasterMk cId="0" sldId="2147483654"/>
            <pc:sldLayoutMk cId="0" sldId="2147483658"/>
          </pc:sldLayoutMkLst>
        </pc:sldLayoutChg>
        <pc:sldLayoutChg chg="setBg">
          <pc:chgData name="Matthew Suderman" userId="2709995e-3ea8-4fb0-9b62-eb8034dec529" providerId="ADAL" clId="{4F4D9788-52EB-4706-9467-A83C73F062C3}" dt="2022-06-19T22:44:16.496" v="938"/>
          <pc:sldLayoutMkLst>
            <pc:docMk/>
            <pc:sldMasterMk cId="0" sldId="2147483654"/>
            <pc:sldLayoutMk cId="0" sldId="2147483659"/>
          </pc:sldLayoutMkLst>
        </pc:sldLayoutChg>
      </pc:sldMasterChg>
    </pc:docChg>
  </pc:docChgLst>
  <pc:docChgLst>
    <pc:chgData name="Matthew Suderman" userId="2709995e-3ea8-4fb0-9b62-eb8034dec529" providerId="ADAL" clId="{FC3F5C4C-007D-4272-AA90-A5265CC764ED}"/>
    <pc:docChg chg="undo custSel addSld delSld modSld sldOrd">
      <pc:chgData name="Matthew Suderman" userId="2709995e-3ea8-4fb0-9b62-eb8034dec529" providerId="ADAL" clId="{FC3F5C4C-007D-4272-AA90-A5265CC764ED}" dt="2021-10-18T00:33:37.474" v="10385" actId="20577"/>
      <pc:docMkLst>
        <pc:docMk/>
      </pc:docMkLst>
      <pc:sldChg chg="modSp mod">
        <pc:chgData name="Matthew Suderman" userId="2709995e-3ea8-4fb0-9b62-eb8034dec529" providerId="ADAL" clId="{FC3F5C4C-007D-4272-AA90-A5265CC764ED}" dt="2021-10-17T20:18:52.614" v="8" actId="20577"/>
        <pc:sldMkLst>
          <pc:docMk/>
          <pc:sldMk cId="0" sldId="288"/>
        </pc:sldMkLst>
        <pc:spChg chg="mod">
          <ac:chgData name="Matthew Suderman" userId="2709995e-3ea8-4fb0-9b62-eb8034dec529" providerId="ADAL" clId="{FC3F5C4C-007D-4272-AA90-A5265CC764ED}" dt="2021-10-17T20:18:52.614" v="8" actId="20577"/>
          <ac:spMkLst>
            <pc:docMk/>
            <pc:sldMk cId="0" sldId="288"/>
            <ac:spMk id="3" creationId="{00000000-0000-0000-0000-000000000000}"/>
          </ac:spMkLst>
        </pc:spChg>
      </pc:sldChg>
      <pc:sldChg chg="del">
        <pc:chgData name="Matthew Suderman" userId="2709995e-3ea8-4fb0-9b62-eb8034dec529" providerId="ADAL" clId="{FC3F5C4C-007D-4272-AA90-A5265CC764ED}" dt="2021-10-17T20:19:00.153" v="11" actId="47"/>
        <pc:sldMkLst>
          <pc:docMk/>
          <pc:sldMk cId="3976131759" sldId="290"/>
        </pc:sldMkLst>
      </pc:sldChg>
      <pc:sldChg chg="del">
        <pc:chgData name="Matthew Suderman" userId="2709995e-3ea8-4fb0-9b62-eb8034dec529" providerId="ADAL" clId="{FC3F5C4C-007D-4272-AA90-A5265CC764ED}" dt="2021-10-17T20:19:00.630" v="12" actId="47"/>
        <pc:sldMkLst>
          <pc:docMk/>
          <pc:sldMk cId="3027161321" sldId="292"/>
        </pc:sldMkLst>
      </pc:sldChg>
      <pc:sldChg chg="delSp modSp mod delAnim">
        <pc:chgData name="Matthew Suderman" userId="2709995e-3ea8-4fb0-9b62-eb8034dec529" providerId="ADAL" clId="{FC3F5C4C-007D-4272-AA90-A5265CC764ED}" dt="2021-10-18T00:33:37.474" v="10385" actId="20577"/>
        <pc:sldMkLst>
          <pc:docMk/>
          <pc:sldMk cId="2594997046" sldId="293"/>
        </pc:sldMkLst>
        <pc:spChg chg="del">
          <ac:chgData name="Matthew Suderman" userId="2709995e-3ea8-4fb0-9b62-eb8034dec529" providerId="ADAL" clId="{FC3F5C4C-007D-4272-AA90-A5265CC764ED}" dt="2021-10-17T20:20:26.416" v="82" actId="478"/>
          <ac:spMkLst>
            <pc:docMk/>
            <pc:sldMk cId="2594997046" sldId="293"/>
            <ac:spMk id="12" creationId="{93FAAB06-8B65-47C1-BA75-947F3C85B2D4}"/>
          </ac:spMkLst>
        </pc:spChg>
        <pc:graphicFrameChg chg="mod modGraphic">
          <ac:chgData name="Matthew Suderman" userId="2709995e-3ea8-4fb0-9b62-eb8034dec529" providerId="ADAL" clId="{FC3F5C4C-007D-4272-AA90-A5265CC764ED}" dt="2021-10-18T00:33:37.474" v="10385" actId="20577"/>
          <ac:graphicFrameMkLst>
            <pc:docMk/>
            <pc:sldMk cId="2594997046" sldId="293"/>
            <ac:graphicFrameMk id="10" creationId="{065FA294-F681-46A7-BD04-E1E841EBBE97}"/>
          </ac:graphicFrameMkLst>
        </pc:graphicFrameChg>
      </pc:sldChg>
      <pc:sldChg chg="addSp delSp modSp mod modAnim modNotesTx">
        <pc:chgData name="Matthew Suderman" userId="2709995e-3ea8-4fb0-9b62-eb8034dec529" providerId="ADAL" clId="{FC3F5C4C-007D-4272-AA90-A5265CC764ED}" dt="2021-10-17T22:38:38.299" v="3591" actId="20577"/>
        <pc:sldMkLst>
          <pc:docMk/>
          <pc:sldMk cId="316733845" sldId="295"/>
        </pc:sldMkLst>
        <pc:spChg chg="mod">
          <ac:chgData name="Matthew Suderman" userId="2709995e-3ea8-4fb0-9b62-eb8034dec529" providerId="ADAL" clId="{FC3F5C4C-007D-4272-AA90-A5265CC764ED}" dt="2021-10-17T21:47:16.732" v="880" actId="20577"/>
          <ac:spMkLst>
            <pc:docMk/>
            <pc:sldMk cId="316733845" sldId="295"/>
            <ac:spMk id="2" creationId="{D8072004-0E62-4A41-9603-564DC9F5E1E6}"/>
          </ac:spMkLst>
        </pc:spChg>
        <pc:spChg chg="mod">
          <ac:chgData name="Matthew Suderman" userId="2709995e-3ea8-4fb0-9b62-eb8034dec529" providerId="ADAL" clId="{FC3F5C4C-007D-4272-AA90-A5265CC764ED}" dt="2021-10-17T22:38:38.299" v="3591" actId="20577"/>
          <ac:spMkLst>
            <pc:docMk/>
            <pc:sldMk cId="316733845" sldId="295"/>
            <ac:spMk id="3" creationId="{C42E9CF8-2587-4F83-9062-3DA613FE3078}"/>
          </ac:spMkLst>
        </pc:spChg>
        <pc:graphicFrameChg chg="del">
          <ac:chgData name="Matthew Suderman" userId="2709995e-3ea8-4fb0-9b62-eb8034dec529" providerId="ADAL" clId="{FC3F5C4C-007D-4272-AA90-A5265CC764ED}" dt="2021-10-17T20:20:12.958" v="80" actId="478"/>
          <ac:graphicFrameMkLst>
            <pc:docMk/>
            <pc:sldMk cId="316733845" sldId="295"/>
            <ac:graphicFrameMk id="4" creationId="{0D12BE19-E32B-4A0A-9BBD-8F70695C5397}"/>
          </ac:graphicFrameMkLst>
        </pc:graphicFrameChg>
        <pc:graphicFrameChg chg="add del mod">
          <ac:chgData name="Matthew Suderman" userId="2709995e-3ea8-4fb0-9b62-eb8034dec529" providerId="ADAL" clId="{FC3F5C4C-007D-4272-AA90-A5265CC764ED}" dt="2021-10-17T20:19:25.106" v="18"/>
          <ac:graphicFrameMkLst>
            <pc:docMk/>
            <pc:sldMk cId="316733845" sldId="295"/>
            <ac:graphicFrameMk id="5" creationId="{63A867E4-7676-40EA-8B94-BDD6702E07BD}"/>
          </ac:graphicFrameMkLst>
        </pc:graphicFrameChg>
        <pc:picChg chg="add del mod">
          <ac:chgData name="Matthew Suderman" userId="2709995e-3ea8-4fb0-9b62-eb8034dec529" providerId="ADAL" clId="{FC3F5C4C-007D-4272-AA90-A5265CC764ED}" dt="2021-10-17T22:12:13.855" v="1885" actId="478"/>
          <ac:picMkLst>
            <pc:docMk/>
            <pc:sldMk cId="316733845" sldId="295"/>
            <ac:picMk id="6" creationId="{BB4954A3-F70D-4D9E-BE58-695475F4C4FB}"/>
          </ac:picMkLst>
        </pc:picChg>
      </pc:sldChg>
      <pc:sldChg chg="del">
        <pc:chgData name="Matthew Suderman" userId="2709995e-3ea8-4fb0-9b62-eb8034dec529" providerId="ADAL" clId="{FC3F5C4C-007D-4272-AA90-A5265CC764ED}" dt="2021-10-17T20:18:59.182" v="9" actId="47"/>
        <pc:sldMkLst>
          <pc:docMk/>
          <pc:sldMk cId="3120615481" sldId="296"/>
        </pc:sldMkLst>
      </pc:sldChg>
      <pc:sldChg chg="addSp delSp modSp new del mod modNotesTx">
        <pc:chgData name="Matthew Suderman" userId="2709995e-3ea8-4fb0-9b62-eb8034dec529" providerId="ADAL" clId="{FC3F5C4C-007D-4272-AA90-A5265CC764ED}" dt="2021-10-17T21:49:51.345" v="1043" actId="2696"/>
        <pc:sldMkLst>
          <pc:docMk/>
          <pc:sldMk cId="3795048150" sldId="296"/>
        </pc:sldMkLst>
        <pc:spChg chg="del">
          <ac:chgData name="Matthew Suderman" userId="2709995e-3ea8-4fb0-9b62-eb8034dec529" providerId="ADAL" clId="{FC3F5C4C-007D-4272-AA90-A5265CC764ED}" dt="2021-10-17T20:39:11.930" v="501" actId="478"/>
          <ac:spMkLst>
            <pc:docMk/>
            <pc:sldMk cId="3795048150" sldId="296"/>
            <ac:spMk id="2" creationId="{270577C4-8611-43F0-84D9-E50055D692E6}"/>
          </ac:spMkLst>
        </pc:spChg>
        <pc:spChg chg="del">
          <ac:chgData name="Matthew Suderman" userId="2709995e-3ea8-4fb0-9b62-eb8034dec529" providerId="ADAL" clId="{FC3F5C4C-007D-4272-AA90-A5265CC764ED}" dt="2021-10-17T20:39:06.922" v="500"/>
          <ac:spMkLst>
            <pc:docMk/>
            <pc:sldMk cId="3795048150" sldId="296"/>
            <ac:spMk id="3" creationId="{4CD4917E-EFC1-460B-AEBD-A261D3DF9D81}"/>
          </ac:spMkLst>
        </pc:spChg>
        <pc:picChg chg="add mod">
          <ac:chgData name="Matthew Suderman" userId="2709995e-3ea8-4fb0-9b62-eb8034dec529" providerId="ADAL" clId="{FC3F5C4C-007D-4272-AA90-A5265CC764ED}" dt="2021-10-17T21:47:56.992" v="930" actId="1076"/>
          <ac:picMkLst>
            <pc:docMk/>
            <pc:sldMk cId="3795048150" sldId="296"/>
            <ac:picMk id="1026" creationId="{60D387BC-92CD-4A46-8AD8-D3F7A111C83D}"/>
          </ac:picMkLst>
        </pc:picChg>
      </pc:sldChg>
      <pc:sldChg chg="modSp new mod">
        <pc:chgData name="Matthew Suderman" userId="2709995e-3ea8-4fb0-9b62-eb8034dec529" providerId="ADAL" clId="{FC3F5C4C-007D-4272-AA90-A5265CC764ED}" dt="2021-10-17T22:55:22.135" v="5117" actId="20577"/>
        <pc:sldMkLst>
          <pc:docMk/>
          <pc:sldMk cId="2303961732" sldId="297"/>
        </pc:sldMkLst>
        <pc:spChg chg="mod">
          <ac:chgData name="Matthew Suderman" userId="2709995e-3ea8-4fb0-9b62-eb8034dec529" providerId="ADAL" clId="{FC3F5C4C-007D-4272-AA90-A5265CC764ED}" dt="2021-10-17T22:43:28.261" v="3868"/>
          <ac:spMkLst>
            <pc:docMk/>
            <pc:sldMk cId="2303961732" sldId="297"/>
            <ac:spMk id="2" creationId="{0AF65E4E-CB14-472F-B963-C85C5AB3CAF3}"/>
          </ac:spMkLst>
        </pc:spChg>
        <pc:spChg chg="mod">
          <ac:chgData name="Matthew Suderman" userId="2709995e-3ea8-4fb0-9b62-eb8034dec529" providerId="ADAL" clId="{FC3F5C4C-007D-4272-AA90-A5265CC764ED}" dt="2021-10-17T22:55:22.135" v="5117" actId="20577"/>
          <ac:spMkLst>
            <pc:docMk/>
            <pc:sldMk cId="2303961732" sldId="297"/>
            <ac:spMk id="3" creationId="{F41549E6-8E90-4B7F-80D1-442A3A426869}"/>
          </ac:spMkLst>
        </pc:spChg>
      </pc:sldChg>
      <pc:sldChg chg="del">
        <pc:chgData name="Matthew Suderman" userId="2709995e-3ea8-4fb0-9b62-eb8034dec529" providerId="ADAL" clId="{FC3F5C4C-007D-4272-AA90-A5265CC764ED}" dt="2021-10-17T20:18:59.678" v="10" actId="47"/>
        <pc:sldMkLst>
          <pc:docMk/>
          <pc:sldMk cId="2877745955" sldId="297"/>
        </pc:sldMkLst>
      </pc:sldChg>
      <pc:sldChg chg="del">
        <pc:chgData name="Matthew Suderman" userId="2709995e-3ea8-4fb0-9b62-eb8034dec529" providerId="ADAL" clId="{FC3F5C4C-007D-4272-AA90-A5265CC764ED}" dt="2021-10-17T20:19:01.146" v="13" actId="47"/>
        <pc:sldMkLst>
          <pc:docMk/>
          <pc:sldMk cId="2620836704" sldId="298"/>
        </pc:sldMkLst>
      </pc:sldChg>
      <pc:sldChg chg="addSp delSp modSp new mod">
        <pc:chgData name="Matthew Suderman" userId="2709995e-3ea8-4fb0-9b62-eb8034dec529" providerId="ADAL" clId="{FC3F5C4C-007D-4272-AA90-A5265CC764ED}" dt="2021-10-17T21:47:44.029" v="929" actId="20577"/>
        <pc:sldMkLst>
          <pc:docMk/>
          <pc:sldMk cId="3823882907" sldId="298"/>
        </pc:sldMkLst>
        <pc:spChg chg="mod">
          <ac:chgData name="Matthew Suderman" userId="2709995e-3ea8-4fb0-9b62-eb8034dec529" providerId="ADAL" clId="{FC3F5C4C-007D-4272-AA90-A5265CC764ED}" dt="2021-10-17T21:47:44.029" v="929" actId="20577"/>
          <ac:spMkLst>
            <pc:docMk/>
            <pc:sldMk cId="3823882907" sldId="298"/>
            <ac:spMk id="2" creationId="{074C7799-013C-4BDD-ADBF-1AF719433321}"/>
          </ac:spMkLst>
        </pc:spChg>
        <pc:spChg chg="mod">
          <ac:chgData name="Matthew Suderman" userId="2709995e-3ea8-4fb0-9b62-eb8034dec529" providerId="ADAL" clId="{FC3F5C4C-007D-4272-AA90-A5265CC764ED}" dt="2021-10-17T21:46:05.240" v="826" actId="113"/>
          <ac:spMkLst>
            <pc:docMk/>
            <pc:sldMk cId="3823882907" sldId="298"/>
            <ac:spMk id="3" creationId="{BEF91C69-CD51-4176-A1C5-C97BF898FA33}"/>
          </ac:spMkLst>
        </pc:spChg>
        <pc:spChg chg="add del">
          <ac:chgData name="Matthew Suderman" userId="2709995e-3ea8-4fb0-9b62-eb8034dec529" providerId="ADAL" clId="{FC3F5C4C-007D-4272-AA90-A5265CC764ED}" dt="2021-10-17T21:37:22.938" v="730"/>
          <ac:spMkLst>
            <pc:docMk/>
            <pc:sldMk cId="3823882907" sldId="298"/>
            <ac:spMk id="5" creationId="{940590C5-683F-4AFA-8CA6-6F0D3EA26D54}"/>
          </ac:spMkLst>
        </pc:spChg>
        <pc:spChg chg="add mod">
          <ac:chgData name="Matthew Suderman" userId="2709995e-3ea8-4fb0-9b62-eb8034dec529" providerId="ADAL" clId="{FC3F5C4C-007D-4272-AA90-A5265CC764ED}" dt="2021-10-17T21:46:42.727" v="834" actId="20577"/>
          <ac:spMkLst>
            <pc:docMk/>
            <pc:sldMk cId="3823882907" sldId="298"/>
            <ac:spMk id="8" creationId="{B6FADC08-9BC8-4C18-9706-7107A2400FC2}"/>
          </ac:spMkLst>
        </pc:spChg>
        <pc:spChg chg="add mod">
          <ac:chgData name="Matthew Suderman" userId="2709995e-3ea8-4fb0-9b62-eb8034dec529" providerId="ADAL" clId="{FC3F5C4C-007D-4272-AA90-A5265CC764ED}" dt="2021-10-17T21:40:39.401" v="759" actId="20577"/>
          <ac:spMkLst>
            <pc:docMk/>
            <pc:sldMk cId="3823882907" sldId="298"/>
            <ac:spMk id="9" creationId="{18C13DB5-6656-499A-A30D-E5D0ED0E18BA}"/>
          </ac:spMkLst>
        </pc:spChg>
        <pc:spChg chg="add mod">
          <ac:chgData name="Matthew Suderman" userId="2709995e-3ea8-4fb0-9b62-eb8034dec529" providerId="ADAL" clId="{FC3F5C4C-007D-4272-AA90-A5265CC764ED}" dt="2021-10-17T21:40:30.351" v="756" actId="1076"/>
          <ac:spMkLst>
            <pc:docMk/>
            <pc:sldMk cId="3823882907" sldId="298"/>
            <ac:spMk id="10" creationId="{9841A014-7ED8-4336-B32F-359516A919B4}"/>
          </ac:spMkLst>
        </pc:spChg>
        <pc:spChg chg="add mod">
          <ac:chgData name="Matthew Suderman" userId="2709995e-3ea8-4fb0-9b62-eb8034dec529" providerId="ADAL" clId="{FC3F5C4C-007D-4272-AA90-A5265CC764ED}" dt="2021-10-17T21:40:41.175" v="761" actId="20577"/>
          <ac:spMkLst>
            <pc:docMk/>
            <pc:sldMk cId="3823882907" sldId="298"/>
            <ac:spMk id="11" creationId="{4E10E078-B9FA-4B2B-A140-8A0E8398B208}"/>
          </ac:spMkLst>
        </pc:spChg>
        <pc:spChg chg="add mod">
          <ac:chgData name="Matthew Suderman" userId="2709995e-3ea8-4fb0-9b62-eb8034dec529" providerId="ADAL" clId="{FC3F5C4C-007D-4272-AA90-A5265CC764ED}" dt="2021-10-17T21:44:24.564" v="804" actId="1076"/>
          <ac:spMkLst>
            <pc:docMk/>
            <pc:sldMk cId="3823882907" sldId="298"/>
            <ac:spMk id="21" creationId="{474B4485-FEB0-4D16-AF1C-86BA558CA23E}"/>
          </ac:spMkLst>
        </pc:spChg>
        <pc:spChg chg="add mod">
          <ac:chgData name="Matthew Suderman" userId="2709995e-3ea8-4fb0-9b62-eb8034dec529" providerId="ADAL" clId="{FC3F5C4C-007D-4272-AA90-A5265CC764ED}" dt="2021-10-17T21:44:15.713" v="803" actId="1076"/>
          <ac:spMkLst>
            <pc:docMk/>
            <pc:sldMk cId="3823882907" sldId="298"/>
            <ac:spMk id="22" creationId="{074ED21F-72C3-4547-94FA-95ABB989BD13}"/>
          </ac:spMkLst>
        </pc:spChg>
        <pc:spChg chg="add mod">
          <ac:chgData name="Matthew Suderman" userId="2709995e-3ea8-4fb0-9b62-eb8034dec529" providerId="ADAL" clId="{FC3F5C4C-007D-4272-AA90-A5265CC764ED}" dt="2021-10-17T21:44:05.610" v="802" actId="20577"/>
          <ac:spMkLst>
            <pc:docMk/>
            <pc:sldMk cId="3823882907" sldId="298"/>
            <ac:spMk id="23" creationId="{D48625D3-C1C2-4206-8312-7C26209AEFCB}"/>
          </ac:spMkLst>
        </pc:spChg>
        <pc:picChg chg="add mod modCrop">
          <ac:chgData name="Matthew Suderman" userId="2709995e-3ea8-4fb0-9b62-eb8034dec529" providerId="ADAL" clId="{FC3F5C4C-007D-4272-AA90-A5265CC764ED}" dt="2021-10-17T21:34:00.102" v="519" actId="1076"/>
          <ac:picMkLst>
            <pc:docMk/>
            <pc:sldMk cId="3823882907" sldId="298"/>
            <ac:picMk id="4" creationId="{3FB8CB86-8C2E-4CFE-B849-B291CEA975EC}"/>
          </ac:picMkLst>
        </pc:picChg>
        <pc:picChg chg="add del mod">
          <ac:chgData name="Matthew Suderman" userId="2709995e-3ea8-4fb0-9b62-eb8034dec529" providerId="ADAL" clId="{FC3F5C4C-007D-4272-AA90-A5265CC764ED}" dt="2021-10-17T21:45:21.066" v="811" actId="478"/>
          <ac:picMkLst>
            <pc:docMk/>
            <pc:sldMk cId="3823882907" sldId="298"/>
            <ac:picMk id="7" creationId="{7E91C2D5-A31C-4464-9732-080C55243B5B}"/>
          </ac:picMkLst>
        </pc:picChg>
        <pc:picChg chg="add mod">
          <ac:chgData name="Matthew Suderman" userId="2709995e-3ea8-4fb0-9b62-eb8034dec529" providerId="ADAL" clId="{FC3F5C4C-007D-4272-AA90-A5265CC764ED}" dt="2021-10-17T21:45:36.420" v="814" actId="1076"/>
          <ac:picMkLst>
            <pc:docMk/>
            <pc:sldMk cId="3823882907" sldId="298"/>
            <ac:picMk id="25" creationId="{2DE4DEF3-F2B0-42D0-9844-E34E241FDB06}"/>
          </ac:picMkLst>
        </pc:picChg>
        <pc:cxnChg chg="add mod">
          <ac:chgData name="Matthew Suderman" userId="2709995e-3ea8-4fb0-9b62-eb8034dec529" providerId="ADAL" clId="{FC3F5C4C-007D-4272-AA90-A5265CC764ED}" dt="2021-10-17T21:46:12.246" v="827" actId="14100"/>
          <ac:cxnSpMkLst>
            <pc:docMk/>
            <pc:sldMk cId="3823882907" sldId="298"/>
            <ac:cxnSpMk id="13" creationId="{4AB30682-B54E-46E5-8913-1806A09F1F35}"/>
          </ac:cxnSpMkLst>
        </pc:cxnChg>
        <pc:cxnChg chg="add mod">
          <ac:chgData name="Matthew Suderman" userId="2709995e-3ea8-4fb0-9b62-eb8034dec529" providerId="ADAL" clId="{FC3F5C4C-007D-4272-AA90-A5265CC764ED}" dt="2021-10-17T21:41:41.131" v="771" actId="14100"/>
          <ac:cxnSpMkLst>
            <pc:docMk/>
            <pc:sldMk cId="3823882907" sldId="298"/>
            <ac:cxnSpMk id="14" creationId="{D5E3BE04-4DAA-4A48-9222-24688779F4DD}"/>
          </ac:cxnSpMkLst>
        </pc:cxnChg>
        <pc:cxnChg chg="add mod">
          <ac:chgData name="Matthew Suderman" userId="2709995e-3ea8-4fb0-9b62-eb8034dec529" providerId="ADAL" clId="{FC3F5C4C-007D-4272-AA90-A5265CC764ED}" dt="2021-10-17T21:41:36.810" v="770" actId="14100"/>
          <ac:cxnSpMkLst>
            <pc:docMk/>
            <pc:sldMk cId="3823882907" sldId="298"/>
            <ac:cxnSpMk id="17" creationId="{167F9F45-D141-4DC1-872E-A40E4AEF22EC}"/>
          </ac:cxnSpMkLst>
        </pc:cxnChg>
      </pc:sldChg>
      <pc:sldChg chg="del">
        <pc:chgData name="Matthew Suderman" userId="2709995e-3ea8-4fb0-9b62-eb8034dec529" providerId="ADAL" clId="{FC3F5C4C-007D-4272-AA90-A5265CC764ED}" dt="2021-10-17T20:19:01.647" v="14" actId="47"/>
        <pc:sldMkLst>
          <pc:docMk/>
          <pc:sldMk cId="2515515165" sldId="299"/>
        </pc:sldMkLst>
      </pc:sldChg>
      <pc:sldChg chg="addSp modSp new del mod ord">
        <pc:chgData name="Matthew Suderman" userId="2709995e-3ea8-4fb0-9b62-eb8034dec529" providerId="ADAL" clId="{FC3F5C4C-007D-4272-AA90-A5265CC764ED}" dt="2021-10-17T22:43:11.934" v="3867" actId="2696"/>
        <pc:sldMkLst>
          <pc:docMk/>
          <pc:sldMk cId="4282200725" sldId="299"/>
        </pc:sldMkLst>
        <pc:spChg chg="mod">
          <ac:chgData name="Matthew Suderman" userId="2709995e-3ea8-4fb0-9b62-eb8034dec529" providerId="ADAL" clId="{FC3F5C4C-007D-4272-AA90-A5265CC764ED}" dt="2021-10-17T21:52:42.919" v="1053"/>
          <ac:spMkLst>
            <pc:docMk/>
            <pc:sldMk cId="4282200725" sldId="299"/>
            <ac:spMk id="2" creationId="{90221D0C-D89D-4746-82C3-BAE907D2DEF6}"/>
          </ac:spMkLst>
        </pc:spChg>
        <pc:spChg chg="mod">
          <ac:chgData name="Matthew Suderman" userId="2709995e-3ea8-4fb0-9b62-eb8034dec529" providerId="ADAL" clId="{FC3F5C4C-007D-4272-AA90-A5265CC764ED}" dt="2021-10-17T22:23:15.055" v="2888" actId="20577"/>
          <ac:spMkLst>
            <pc:docMk/>
            <pc:sldMk cId="4282200725" sldId="299"/>
            <ac:spMk id="3" creationId="{05D2D41A-3B65-4070-8112-6626C4798F69}"/>
          </ac:spMkLst>
        </pc:spChg>
        <pc:picChg chg="add mod modCrop">
          <ac:chgData name="Matthew Suderman" userId="2709995e-3ea8-4fb0-9b62-eb8034dec529" providerId="ADAL" clId="{FC3F5C4C-007D-4272-AA90-A5265CC764ED}" dt="2021-10-17T21:55:37.384" v="1184" actId="1038"/>
          <ac:picMkLst>
            <pc:docMk/>
            <pc:sldMk cId="4282200725" sldId="299"/>
            <ac:picMk id="4" creationId="{B96418F0-4924-4EC5-8B4E-41BA96672637}"/>
          </ac:picMkLst>
        </pc:picChg>
      </pc:sldChg>
      <pc:sldChg chg="addSp delSp modSp add mod">
        <pc:chgData name="Matthew Suderman" userId="2709995e-3ea8-4fb0-9b62-eb8034dec529" providerId="ADAL" clId="{FC3F5C4C-007D-4272-AA90-A5265CC764ED}" dt="2021-10-17T22:14:37.237" v="2101" actId="14100"/>
        <pc:sldMkLst>
          <pc:docMk/>
          <pc:sldMk cId="3483005337" sldId="300"/>
        </pc:sldMkLst>
        <pc:spChg chg="del">
          <ac:chgData name="Matthew Suderman" userId="2709995e-3ea8-4fb0-9b62-eb8034dec529" providerId="ADAL" clId="{FC3F5C4C-007D-4272-AA90-A5265CC764ED}" dt="2021-10-17T22:14:31.324" v="2099" actId="478"/>
          <ac:spMkLst>
            <pc:docMk/>
            <pc:sldMk cId="3483005337" sldId="300"/>
            <ac:spMk id="2" creationId="{D8072004-0E62-4A41-9603-564DC9F5E1E6}"/>
          </ac:spMkLst>
        </pc:spChg>
        <pc:spChg chg="del">
          <ac:chgData name="Matthew Suderman" userId="2709995e-3ea8-4fb0-9b62-eb8034dec529" providerId="ADAL" clId="{FC3F5C4C-007D-4272-AA90-A5265CC764ED}" dt="2021-10-17T22:14:20.121" v="2096" actId="478"/>
          <ac:spMkLst>
            <pc:docMk/>
            <pc:sldMk cId="3483005337" sldId="300"/>
            <ac:spMk id="3" creationId="{C42E9CF8-2587-4F83-9062-3DA613FE3078}"/>
          </ac:spMkLst>
        </pc:spChg>
        <pc:spChg chg="add del mod">
          <ac:chgData name="Matthew Suderman" userId="2709995e-3ea8-4fb0-9b62-eb8034dec529" providerId="ADAL" clId="{FC3F5C4C-007D-4272-AA90-A5265CC764ED}" dt="2021-10-17T22:14:25.021" v="2097" actId="478"/>
          <ac:spMkLst>
            <pc:docMk/>
            <pc:sldMk cId="3483005337" sldId="300"/>
            <ac:spMk id="5" creationId="{AF38BA21-3FB5-4672-B9BA-CD036942BBA8}"/>
          </ac:spMkLst>
        </pc:spChg>
        <pc:spChg chg="add del mod">
          <ac:chgData name="Matthew Suderman" userId="2709995e-3ea8-4fb0-9b62-eb8034dec529" providerId="ADAL" clId="{FC3F5C4C-007D-4272-AA90-A5265CC764ED}" dt="2021-10-17T22:14:33.522" v="2100" actId="478"/>
          <ac:spMkLst>
            <pc:docMk/>
            <pc:sldMk cId="3483005337" sldId="300"/>
            <ac:spMk id="8" creationId="{ABC79CFF-8ED6-4800-9137-3A5FB72ABAA8}"/>
          </ac:spMkLst>
        </pc:spChg>
        <pc:picChg chg="mod">
          <ac:chgData name="Matthew Suderman" userId="2709995e-3ea8-4fb0-9b62-eb8034dec529" providerId="ADAL" clId="{FC3F5C4C-007D-4272-AA90-A5265CC764ED}" dt="2021-10-17T22:14:37.237" v="2101" actId="14100"/>
          <ac:picMkLst>
            <pc:docMk/>
            <pc:sldMk cId="3483005337" sldId="300"/>
            <ac:picMk id="6" creationId="{BB4954A3-F70D-4D9E-BE58-695475F4C4FB}"/>
          </ac:picMkLst>
        </pc:picChg>
      </pc:sldChg>
      <pc:sldChg chg="addSp modSp new mod">
        <pc:chgData name="Matthew Suderman" userId="2709995e-3ea8-4fb0-9b62-eb8034dec529" providerId="ADAL" clId="{FC3F5C4C-007D-4272-AA90-A5265CC764ED}" dt="2021-10-17T22:39:24.895" v="3645" actId="20577"/>
        <pc:sldMkLst>
          <pc:docMk/>
          <pc:sldMk cId="2010435163" sldId="301"/>
        </pc:sldMkLst>
        <pc:spChg chg="mod">
          <ac:chgData name="Matthew Suderman" userId="2709995e-3ea8-4fb0-9b62-eb8034dec529" providerId="ADAL" clId="{FC3F5C4C-007D-4272-AA90-A5265CC764ED}" dt="2021-10-17T22:29:03.844" v="2892"/>
          <ac:spMkLst>
            <pc:docMk/>
            <pc:sldMk cId="2010435163" sldId="301"/>
            <ac:spMk id="2" creationId="{53FCD216-A2BC-4B70-AC9C-7D909DC4239A}"/>
          </ac:spMkLst>
        </pc:spChg>
        <pc:spChg chg="mod">
          <ac:chgData name="Matthew Suderman" userId="2709995e-3ea8-4fb0-9b62-eb8034dec529" providerId="ADAL" clId="{FC3F5C4C-007D-4272-AA90-A5265CC764ED}" dt="2021-10-17T22:39:24.895" v="3645" actId="20577"/>
          <ac:spMkLst>
            <pc:docMk/>
            <pc:sldMk cId="2010435163" sldId="301"/>
            <ac:spMk id="3" creationId="{353E8E54-8F4A-43E1-814B-1BB0E5493C86}"/>
          </ac:spMkLst>
        </pc:spChg>
        <pc:picChg chg="add mod modCrop">
          <ac:chgData name="Matthew Suderman" userId="2709995e-3ea8-4fb0-9b62-eb8034dec529" providerId="ADAL" clId="{FC3F5C4C-007D-4272-AA90-A5265CC764ED}" dt="2021-10-17T22:32:57.227" v="3525" actId="1035"/>
          <ac:picMkLst>
            <pc:docMk/>
            <pc:sldMk cId="2010435163" sldId="301"/>
            <ac:picMk id="4" creationId="{A51A65F8-2946-4798-BF0E-1CF4B8FBBE6E}"/>
          </ac:picMkLst>
        </pc:picChg>
      </pc:sldChg>
      <pc:sldChg chg="addSp delSp modSp new mod">
        <pc:chgData name="Matthew Suderman" userId="2709995e-3ea8-4fb0-9b62-eb8034dec529" providerId="ADAL" clId="{FC3F5C4C-007D-4272-AA90-A5265CC764ED}" dt="2021-10-17T22:52:29.332" v="4628" actId="20577"/>
        <pc:sldMkLst>
          <pc:docMk/>
          <pc:sldMk cId="2535909577" sldId="302"/>
        </pc:sldMkLst>
        <pc:spChg chg="del">
          <ac:chgData name="Matthew Suderman" userId="2709995e-3ea8-4fb0-9b62-eb8034dec529" providerId="ADAL" clId="{FC3F5C4C-007D-4272-AA90-A5265CC764ED}" dt="2021-10-17T22:39:57.905" v="3648" actId="26606"/>
          <ac:spMkLst>
            <pc:docMk/>
            <pc:sldMk cId="2535909577" sldId="302"/>
            <ac:spMk id="2" creationId="{024D7BC2-779E-4F9B-810A-9838E3AD5AA4}"/>
          </ac:spMkLst>
        </pc:spChg>
        <pc:spChg chg="del">
          <ac:chgData name="Matthew Suderman" userId="2709995e-3ea8-4fb0-9b62-eb8034dec529" providerId="ADAL" clId="{FC3F5C4C-007D-4272-AA90-A5265CC764ED}" dt="2021-10-17T22:39:54.398" v="3647"/>
          <ac:spMkLst>
            <pc:docMk/>
            <pc:sldMk cId="2535909577" sldId="302"/>
            <ac:spMk id="3" creationId="{0947CF04-B481-4DED-9D88-DC2E97BD9F4C}"/>
          </ac:spMkLst>
        </pc:spChg>
        <pc:spChg chg="add del mod">
          <ac:chgData name="Matthew Suderman" userId="2709995e-3ea8-4fb0-9b62-eb8034dec529" providerId="ADAL" clId="{FC3F5C4C-007D-4272-AA90-A5265CC764ED}" dt="2021-10-17T22:40:30.735" v="3651" actId="767"/>
          <ac:spMkLst>
            <pc:docMk/>
            <pc:sldMk cId="2535909577" sldId="302"/>
            <ac:spMk id="4" creationId="{C9FC794B-E321-4E0E-876C-0607397A2440}"/>
          </ac:spMkLst>
        </pc:spChg>
        <pc:spChg chg="add mod">
          <ac:chgData name="Matthew Suderman" userId="2709995e-3ea8-4fb0-9b62-eb8034dec529" providerId="ADAL" clId="{FC3F5C4C-007D-4272-AA90-A5265CC764ED}" dt="2021-10-17T22:52:29.332" v="4628" actId="20577"/>
          <ac:spMkLst>
            <pc:docMk/>
            <pc:sldMk cId="2535909577" sldId="302"/>
            <ac:spMk id="5" creationId="{D7F2117F-AEDB-4A73-B28E-F2FD869BE786}"/>
          </ac:spMkLst>
        </pc:spChg>
        <pc:spChg chg="add mod">
          <ac:chgData name="Matthew Suderman" userId="2709995e-3ea8-4fb0-9b62-eb8034dec529" providerId="ADAL" clId="{FC3F5C4C-007D-4272-AA90-A5265CC764ED}" dt="2021-10-17T22:40:06.417" v="3649"/>
          <ac:spMkLst>
            <pc:docMk/>
            <pc:sldMk cId="2535909577" sldId="302"/>
            <ac:spMk id="71" creationId="{BE4A7B08-A72B-4F0B-9B89-646295758A96}"/>
          </ac:spMkLst>
        </pc:spChg>
        <pc:picChg chg="add mod">
          <ac:chgData name="Matthew Suderman" userId="2709995e-3ea8-4fb0-9b62-eb8034dec529" providerId="ADAL" clId="{FC3F5C4C-007D-4272-AA90-A5265CC764ED}" dt="2021-10-17T22:41:15.627" v="3726" actId="1037"/>
          <ac:picMkLst>
            <pc:docMk/>
            <pc:sldMk cId="2535909577" sldId="302"/>
            <ac:picMk id="3074" creationId="{85614883-67E6-4164-9D22-B073FAB95BA4}"/>
          </ac:picMkLst>
        </pc:picChg>
      </pc:sldChg>
      <pc:sldChg chg="addSp delSp modSp new mod">
        <pc:chgData name="Matthew Suderman" userId="2709995e-3ea8-4fb0-9b62-eb8034dec529" providerId="ADAL" clId="{FC3F5C4C-007D-4272-AA90-A5265CC764ED}" dt="2021-10-17T23:03:25.547" v="5266" actId="1036"/>
        <pc:sldMkLst>
          <pc:docMk/>
          <pc:sldMk cId="1560105621" sldId="303"/>
        </pc:sldMkLst>
        <pc:spChg chg="mod">
          <ac:chgData name="Matthew Suderman" userId="2709995e-3ea8-4fb0-9b62-eb8034dec529" providerId="ADAL" clId="{FC3F5C4C-007D-4272-AA90-A5265CC764ED}" dt="2021-10-17T23:03:02.586" v="5242" actId="20577"/>
          <ac:spMkLst>
            <pc:docMk/>
            <pc:sldMk cId="1560105621" sldId="303"/>
            <ac:spMk id="2" creationId="{59BB6A2A-2EB0-47A0-84FF-676C49179926}"/>
          </ac:spMkLst>
        </pc:spChg>
        <pc:spChg chg="mod">
          <ac:chgData name="Matthew Suderman" userId="2709995e-3ea8-4fb0-9b62-eb8034dec529" providerId="ADAL" clId="{FC3F5C4C-007D-4272-AA90-A5265CC764ED}" dt="2021-10-17T23:03:20.900" v="5253" actId="14100"/>
          <ac:spMkLst>
            <pc:docMk/>
            <pc:sldMk cId="1560105621" sldId="303"/>
            <ac:spMk id="3" creationId="{A2B07354-0788-4DBC-84CD-6EF2B98884CC}"/>
          </ac:spMkLst>
        </pc:spChg>
        <pc:picChg chg="add del">
          <ac:chgData name="Matthew Suderman" userId="2709995e-3ea8-4fb0-9b62-eb8034dec529" providerId="ADAL" clId="{FC3F5C4C-007D-4272-AA90-A5265CC764ED}" dt="2021-10-17T22:57:49.263" v="5182"/>
          <ac:picMkLst>
            <pc:docMk/>
            <pc:sldMk cId="1560105621" sldId="303"/>
            <ac:picMk id="6146" creationId="{44795B66-2C7A-4979-B33B-95BBDAA8A0E0}"/>
          </ac:picMkLst>
        </pc:picChg>
        <pc:picChg chg="add del mod">
          <ac:chgData name="Matthew Suderman" userId="2709995e-3ea8-4fb0-9b62-eb8034dec529" providerId="ADAL" clId="{FC3F5C4C-007D-4272-AA90-A5265CC764ED}" dt="2021-10-17T23:01:04.228" v="5192" actId="478"/>
          <ac:picMkLst>
            <pc:docMk/>
            <pc:sldMk cId="1560105621" sldId="303"/>
            <ac:picMk id="6148" creationId="{90030FC3-1675-4B6B-9E00-B89FDC350EE5}"/>
          </ac:picMkLst>
        </pc:picChg>
        <pc:picChg chg="add del mod">
          <ac:chgData name="Matthew Suderman" userId="2709995e-3ea8-4fb0-9b62-eb8034dec529" providerId="ADAL" clId="{FC3F5C4C-007D-4272-AA90-A5265CC764ED}" dt="2021-10-17T23:01:05.809" v="5193" actId="478"/>
          <ac:picMkLst>
            <pc:docMk/>
            <pc:sldMk cId="1560105621" sldId="303"/>
            <ac:picMk id="6150" creationId="{3CA39F13-B382-44AD-A8B5-F54E9211724F}"/>
          </ac:picMkLst>
        </pc:picChg>
        <pc:picChg chg="add mod">
          <ac:chgData name="Matthew Suderman" userId="2709995e-3ea8-4fb0-9b62-eb8034dec529" providerId="ADAL" clId="{FC3F5C4C-007D-4272-AA90-A5265CC764ED}" dt="2021-10-17T23:02:52.949" v="5218" actId="1038"/>
          <ac:picMkLst>
            <pc:docMk/>
            <pc:sldMk cId="1560105621" sldId="303"/>
            <ac:picMk id="6152" creationId="{EF445413-AE83-404C-BCE9-D1007FEC5726}"/>
          </ac:picMkLst>
        </pc:picChg>
        <pc:picChg chg="add mod">
          <ac:chgData name="Matthew Suderman" userId="2709995e-3ea8-4fb0-9b62-eb8034dec529" providerId="ADAL" clId="{FC3F5C4C-007D-4272-AA90-A5265CC764ED}" dt="2021-10-17T23:02:52.949" v="5218" actId="1038"/>
          <ac:picMkLst>
            <pc:docMk/>
            <pc:sldMk cId="1560105621" sldId="303"/>
            <ac:picMk id="6154" creationId="{4527D15C-C5CF-4B8D-8AE5-B3A7BE80E1F7}"/>
          </ac:picMkLst>
        </pc:picChg>
        <pc:picChg chg="add mod">
          <ac:chgData name="Matthew Suderman" userId="2709995e-3ea8-4fb0-9b62-eb8034dec529" providerId="ADAL" clId="{FC3F5C4C-007D-4272-AA90-A5265CC764ED}" dt="2021-10-17T23:03:25.547" v="5266" actId="1036"/>
          <ac:picMkLst>
            <pc:docMk/>
            <pc:sldMk cId="1560105621" sldId="303"/>
            <ac:picMk id="6156" creationId="{378E1F49-44B9-4C69-B353-58F10F25D0D7}"/>
          </ac:picMkLst>
        </pc:picChg>
      </pc:sldChg>
      <pc:sldChg chg="addSp modSp new mod">
        <pc:chgData name="Matthew Suderman" userId="2709995e-3ea8-4fb0-9b62-eb8034dec529" providerId="ADAL" clId="{FC3F5C4C-007D-4272-AA90-A5265CC764ED}" dt="2021-10-17T23:13:58.295" v="6007" actId="20577"/>
        <pc:sldMkLst>
          <pc:docMk/>
          <pc:sldMk cId="2458785995" sldId="304"/>
        </pc:sldMkLst>
        <pc:spChg chg="mod">
          <ac:chgData name="Matthew Suderman" userId="2709995e-3ea8-4fb0-9b62-eb8034dec529" providerId="ADAL" clId="{FC3F5C4C-007D-4272-AA90-A5265CC764ED}" dt="2021-10-17T23:06:28.701" v="5299" actId="20577"/>
          <ac:spMkLst>
            <pc:docMk/>
            <pc:sldMk cId="2458785995" sldId="304"/>
            <ac:spMk id="2" creationId="{0CBC7721-17A6-47AA-AE2A-64467D50C921}"/>
          </ac:spMkLst>
        </pc:spChg>
        <pc:spChg chg="mod">
          <ac:chgData name="Matthew Suderman" userId="2709995e-3ea8-4fb0-9b62-eb8034dec529" providerId="ADAL" clId="{FC3F5C4C-007D-4272-AA90-A5265CC764ED}" dt="2021-10-17T23:13:58.295" v="6007" actId="20577"/>
          <ac:spMkLst>
            <pc:docMk/>
            <pc:sldMk cId="2458785995" sldId="304"/>
            <ac:spMk id="3" creationId="{F3765CD9-D86C-4E85-9A5F-C25880464F97}"/>
          </ac:spMkLst>
        </pc:spChg>
        <pc:picChg chg="add mod">
          <ac:chgData name="Matthew Suderman" userId="2709995e-3ea8-4fb0-9b62-eb8034dec529" providerId="ADAL" clId="{FC3F5C4C-007D-4272-AA90-A5265CC764ED}" dt="2021-10-17T23:10:07.682" v="5320" actId="1076"/>
          <ac:picMkLst>
            <pc:docMk/>
            <pc:sldMk cId="2458785995" sldId="304"/>
            <ac:picMk id="4" creationId="{49E96654-F99C-497B-8D9E-4EAAE7D42C41}"/>
          </ac:picMkLst>
        </pc:picChg>
      </pc:sldChg>
      <pc:sldChg chg="addSp modSp new mod">
        <pc:chgData name="Matthew Suderman" userId="2709995e-3ea8-4fb0-9b62-eb8034dec529" providerId="ADAL" clId="{FC3F5C4C-007D-4272-AA90-A5265CC764ED}" dt="2021-10-17T23:18:37.615" v="6403" actId="1076"/>
        <pc:sldMkLst>
          <pc:docMk/>
          <pc:sldMk cId="1173659520" sldId="305"/>
        </pc:sldMkLst>
        <pc:spChg chg="mod">
          <ac:chgData name="Matthew Suderman" userId="2709995e-3ea8-4fb0-9b62-eb8034dec529" providerId="ADAL" clId="{FC3F5C4C-007D-4272-AA90-A5265CC764ED}" dt="2021-10-17T23:18:16.524" v="6399" actId="1076"/>
          <ac:spMkLst>
            <pc:docMk/>
            <pc:sldMk cId="1173659520" sldId="305"/>
            <ac:spMk id="2" creationId="{94A89378-3433-408F-A38A-D38A7F408B8D}"/>
          </ac:spMkLst>
        </pc:spChg>
        <pc:spChg chg="mod">
          <ac:chgData name="Matthew Suderman" userId="2709995e-3ea8-4fb0-9b62-eb8034dec529" providerId="ADAL" clId="{FC3F5C4C-007D-4272-AA90-A5265CC764ED}" dt="2021-10-17T23:17:09.789" v="6396" actId="20577"/>
          <ac:spMkLst>
            <pc:docMk/>
            <pc:sldMk cId="1173659520" sldId="305"/>
            <ac:spMk id="3" creationId="{B959BB4D-4793-46AA-8DF6-FDE6130BE439}"/>
          </ac:spMkLst>
        </pc:spChg>
        <pc:picChg chg="add mod">
          <ac:chgData name="Matthew Suderman" userId="2709995e-3ea8-4fb0-9b62-eb8034dec529" providerId="ADAL" clId="{FC3F5C4C-007D-4272-AA90-A5265CC764ED}" dt="2021-10-17T23:18:37.615" v="6403" actId="1076"/>
          <ac:picMkLst>
            <pc:docMk/>
            <pc:sldMk cId="1173659520" sldId="305"/>
            <ac:picMk id="7170" creationId="{4DC88A98-2C93-4B97-95F7-FE519530CDDE}"/>
          </ac:picMkLst>
        </pc:picChg>
      </pc:sldChg>
      <pc:sldChg chg="addSp delSp modSp new mod">
        <pc:chgData name="Matthew Suderman" userId="2709995e-3ea8-4fb0-9b62-eb8034dec529" providerId="ADAL" clId="{FC3F5C4C-007D-4272-AA90-A5265CC764ED}" dt="2021-10-17T23:26:27.718" v="6858" actId="20577"/>
        <pc:sldMkLst>
          <pc:docMk/>
          <pc:sldMk cId="1526593456" sldId="306"/>
        </pc:sldMkLst>
        <pc:spChg chg="mod">
          <ac:chgData name="Matthew Suderman" userId="2709995e-3ea8-4fb0-9b62-eb8034dec529" providerId="ADAL" clId="{FC3F5C4C-007D-4272-AA90-A5265CC764ED}" dt="2021-10-17T23:19:13.503" v="6448" actId="20577"/>
          <ac:spMkLst>
            <pc:docMk/>
            <pc:sldMk cId="1526593456" sldId="306"/>
            <ac:spMk id="2" creationId="{D5E1DB87-34E3-4696-9DB5-7D7F479E493B}"/>
          </ac:spMkLst>
        </pc:spChg>
        <pc:spChg chg="del mod">
          <ac:chgData name="Matthew Suderman" userId="2709995e-3ea8-4fb0-9b62-eb8034dec529" providerId="ADAL" clId="{FC3F5C4C-007D-4272-AA90-A5265CC764ED}" dt="2021-10-17T23:24:08.168" v="6596" actId="478"/>
          <ac:spMkLst>
            <pc:docMk/>
            <pc:sldMk cId="1526593456" sldId="306"/>
            <ac:spMk id="3" creationId="{9FBADBC5-E1F0-4741-B803-FABA2061E1B6}"/>
          </ac:spMkLst>
        </pc:spChg>
        <pc:spChg chg="add del mod">
          <ac:chgData name="Matthew Suderman" userId="2709995e-3ea8-4fb0-9b62-eb8034dec529" providerId="ADAL" clId="{FC3F5C4C-007D-4272-AA90-A5265CC764ED}" dt="2021-10-17T23:24:10.736" v="6597" actId="478"/>
          <ac:spMkLst>
            <pc:docMk/>
            <pc:sldMk cId="1526593456" sldId="306"/>
            <ac:spMk id="5" creationId="{CE3AE4D3-6CEC-4FC9-A1A9-4130F03D92FE}"/>
          </ac:spMkLst>
        </pc:spChg>
        <pc:spChg chg="add mod">
          <ac:chgData name="Matthew Suderman" userId="2709995e-3ea8-4fb0-9b62-eb8034dec529" providerId="ADAL" clId="{FC3F5C4C-007D-4272-AA90-A5265CC764ED}" dt="2021-10-17T23:26:27.718" v="6858" actId="20577"/>
          <ac:spMkLst>
            <pc:docMk/>
            <pc:sldMk cId="1526593456" sldId="306"/>
            <ac:spMk id="6" creationId="{C8AB7BD9-1499-4926-B28D-9D6A396FE54F}"/>
          </ac:spMkLst>
        </pc:spChg>
        <pc:picChg chg="add mod">
          <ac:chgData name="Matthew Suderman" userId="2709995e-3ea8-4fb0-9b62-eb8034dec529" providerId="ADAL" clId="{FC3F5C4C-007D-4272-AA90-A5265CC764ED}" dt="2021-10-17T23:25:53.976" v="6808" actId="1036"/>
          <ac:picMkLst>
            <pc:docMk/>
            <pc:sldMk cId="1526593456" sldId="306"/>
            <ac:picMk id="9218" creationId="{B958D344-B780-4C83-9422-500CDB2E0B84}"/>
          </ac:picMkLst>
        </pc:picChg>
      </pc:sldChg>
      <pc:sldChg chg="modSp new mod">
        <pc:chgData name="Matthew Suderman" userId="2709995e-3ea8-4fb0-9b62-eb8034dec529" providerId="ADAL" clId="{FC3F5C4C-007D-4272-AA90-A5265CC764ED}" dt="2021-10-17T23:33:36.176" v="7309" actId="20577"/>
        <pc:sldMkLst>
          <pc:docMk/>
          <pc:sldMk cId="2451055706" sldId="307"/>
        </pc:sldMkLst>
        <pc:spChg chg="mod">
          <ac:chgData name="Matthew Suderman" userId="2709995e-3ea8-4fb0-9b62-eb8034dec529" providerId="ADAL" clId="{FC3F5C4C-007D-4272-AA90-A5265CC764ED}" dt="2021-10-17T23:29:15.682" v="6899" actId="20577"/>
          <ac:spMkLst>
            <pc:docMk/>
            <pc:sldMk cId="2451055706" sldId="307"/>
            <ac:spMk id="2" creationId="{A0355734-46BE-408D-93E0-822097E2FF12}"/>
          </ac:spMkLst>
        </pc:spChg>
        <pc:spChg chg="mod">
          <ac:chgData name="Matthew Suderman" userId="2709995e-3ea8-4fb0-9b62-eb8034dec529" providerId="ADAL" clId="{FC3F5C4C-007D-4272-AA90-A5265CC764ED}" dt="2021-10-17T23:33:36.176" v="7309" actId="20577"/>
          <ac:spMkLst>
            <pc:docMk/>
            <pc:sldMk cId="2451055706" sldId="307"/>
            <ac:spMk id="3" creationId="{BAD50A57-7C0C-4C71-B0FA-2BA0B4517E8C}"/>
          </ac:spMkLst>
        </pc:spChg>
      </pc:sldChg>
      <pc:sldChg chg="modSp new mod">
        <pc:chgData name="Matthew Suderman" userId="2709995e-3ea8-4fb0-9b62-eb8034dec529" providerId="ADAL" clId="{FC3F5C4C-007D-4272-AA90-A5265CC764ED}" dt="2021-10-18T00:13:07.402" v="10087" actId="20577"/>
        <pc:sldMkLst>
          <pc:docMk/>
          <pc:sldMk cId="1421834082" sldId="308"/>
        </pc:sldMkLst>
        <pc:spChg chg="mod">
          <ac:chgData name="Matthew Suderman" userId="2709995e-3ea8-4fb0-9b62-eb8034dec529" providerId="ADAL" clId="{FC3F5C4C-007D-4272-AA90-A5265CC764ED}" dt="2021-10-17T23:35:58.831" v="7406" actId="20577"/>
          <ac:spMkLst>
            <pc:docMk/>
            <pc:sldMk cId="1421834082" sldId="308"/>
            <ac:spMk id="2" creationId="{9DBE0E14-27A3-46ED-9726-2DC494E53D59}"/>
          </ac:spMkLst>
        </pc:spChg>
        <pc:spChg chg="mod">
          <ac:chgData name="Matthew Suderman" userId="2709995e-3ea8-4fb0-9b62-eb8034dec529" providerId="ADAL" clId="{FC3F5C4C-007D-4272-AA90-A5265CC764ED}" dt="2021-10-18T00:13:07.402" v="10087" actId="20577"/>
          <ac:spMkLst>
            <pc:docMk/>
            <pc:sldMk cId="1421834082" sldId="308"/>
            <ac:spMk id="3" creationId="{CF7532F1-2BBC-493F-8BFD-7BF15087E8FB}"/>
          </ac:spMkLst>
        </pc:spChg>
      </pc:sldChg>
      <pc:sldChg chg="addSp delSp modSp new del mod">
        <pc:chgData name="Matthew Suderman" userId="2709995e-3ea8-4fb0-9b62-eb8034dec529" providerId="ADAL" clId="{FC3F5C4C-007D-4272-AA90-A5265CC764ED}" dt="2021-10-18T00:15:05.991" v="10315" actId="2696"/>
        <pc:sldMkLst>
          <pc:docMk/>
          <pc:sldMk cId="1336174360" sldId="309"/>
        </pc:sldMkLst>
        <pc:spChg chg="mod">
          <ac:chgData name="Matthew Suderman" userId="2709995e-3ea8-4fb0-9b62-eb8034dec529" providerId="ADAL" clId="{FC3F5C4C-007D-4272-AA90-A5265CC764ED}" dt="2021-10-17T23:52:00.190" v="8332" actId="20577"/>
          <ac:spMkLst>
            <pc:docMk/>
            <pc:sldMk cId="1336174360" sldId="309"/>
            <ac:spMk id="2" creationId="{1BD99BC1-BF7E-40CD-B8DE-3CB69096F02C}"/>
          </ac:spMkLst>
        </pc:spChg>
        <pc:spChg chg="mod">
          <ac:chgData name="Matthew Suderman" userId="2709995e-3ea8-4fb0-9b62-eb8034dec529" providerId="ADAL" clId="{FC3F5C4C-007D-4272-AA90-A5265CC764ED}" dt="2021-10-17T23:52:21.934" v="8343" actId="113"/>
          <ac:spMkLst>
            <pc:docMk/>
            <pc:sldMk cId="1336174360" sldId="309"/>
            <ac:spMk id="3" creationId="{4D535B64-B9CE-4954-8516-96FB27874BFF}"/>
          </ac:spMkLst>
        </pc:spChg>
        <pc:picChg chg="add del mod">
          <ac:chgData name="Matthew Suderman" userId="2709995e-3ea8-4fb0-9b62-eb8034dec529" providerId="ADAL" clId="{FC3F5C4C-007D-4272-AA90-A5265CC764ED}" dt="2021-10-17T23:53:08.030" v="8348" actId="478"/>
          <ac:picMkLst>
            <pc:docMk/>
            <pc:sldMk cId="1336174360" sldId="309"/>
            <ac:picMk id="10242" creationId="{5452A437-B3C0-46C5-ADCD-A46BC282E106}"/>
          </ac:picMkLst>
        </pc:picChg>
        <pc:picChg chg="add mod">
          <ac:chgData name="Matthew Suderman" userId="2709995e-3ea8-4fb0-9b62-eb8034dec529" providerId="ADAL" clId="{FC3F5C4C-007D-4272-AA90-A5265CC764ED}" dt="2021-10-17T23:54:58.795" v="8355" actId="14100"/>
          <ac:picMkLst>
            <pc:docMk/>
            <pc:sldMk cId="1336174360" sldId="309"/>
            <ac:picMk id="10244" creationId="{7FDB5079-5279-42D1-98EA-9C1A2C14D8BA}"/>
          </ac:picMkLst>
        </pc:picChg>
        <pc:picChg chg="add mod">
          <ac:chgData name="Matthew Suderman" userId="2709995e-3ea8-4fb0-9b62-eb8034dec529" providerId="ADAL" clId="{FC3F5C4C-007D-4272-AA90-A5265CC764ED}" dt="2021-10-17T23:55:06.507" v="8357" actId="14100"/>
          <ac:picMkLst>
            <pc:docMk/>
            <pc:sldMk cId="1336174360" sldId="309"/>
            <ac:picMk id="10246" creationId="{A27A5C70-64A9-4F2E-B483-6CDC8A7550F5}"/>
          </ac:picMkLst>
        </pc:picChg>
      </pc:sldChg>
      <pc:sldChg chg="addSp modSp add mod">
        <pc:chgData name="Matthew Suderman" userId="2709995e-3ea8-4fb0-9b62-eb8034dec529" providerId="ADAL" clId="{FC3F5C4C-007D-4272-AA90-A5265CC764ED}" dt="2021-10-18T00:14:58.184" v="10314" actId="1036"/>
        <pc:sldMkLst>
          <pc:docMk/>
          <pc:sldMk cId="3934191110" sldId="310"/>
        </pc:sldMkLst>
        <pc:spChg chg="mod">
          <ac:chgData name="Matthew Suderman" userId="2709995e-3ea8-4fb0-9b62-eb8034dec529" providerId="ADAL" clId="{FC3F5C4C-007D-4272-AA90-A5265CC764ED}" dt="2021-10-18T00:10:53.118" v="9757" actId="20577"/>
          <ac:spMkLst>
            <pc:docMk/>
            <pc:sldMk cId="3934191110" sldId="310"/>
            <ac:spMk id="2" creationId="{9DBE0E14-27A3-46ED-9726-2DC494E53D59}"/>
          </ac:spMkLst>
        </pc:spChg>
        <pc:spChg chg="mod">
          <ac:chgData name="Matthew Suderman" userId="2709995e-3ea8-4fb0-9b62-eb8034dec529" providerId="ADAL" clId="{FC3F5C4C-007D-4272-AA90-A5265CC764ED}" dt="2021-10-18T00:14:41.676" v="10293" actId="20577"/>
          <ac:spMkLst>
            <pc:docMk/>
            <pc:sldMk cId="3934191110" sldId="310"/>
            <ac:spMk id="3" creationId="{CF7532F1-2BBC-493F-8BFD-7BF15087E8FB}"/>
          </ac:spMkLst>
        </pc:spChg>
        <pc:picChg chg="add mod">
          <ac:chgData name="Matthew Suderman" userId="2709995e-3ea8-4fb0-9b62-eb8034dec529" providerId="ADAL" clId="{FC3F5C4C-007D-4272-AA90-A5265CC764ED}" dt="2021-10-18T00:14:58.184" v="10314" actId="1036"/>
          <ac:picMkLst>
            <pc:docMk/>
            <pc:sldMk cId="3934191110" sldId="310"/>
            <ac:picMk id="4" creationId="{5EDED305-1BB5-49D4-9E91-CCEB29A515A5}"/>
          </ac:picMkLst>
        </pc:picChg>
        <pc:picChg chg="add mod">
          <ac:chgData name="Matthew Suderman" userId="2709995e-3ea8-4fb0-9b62-eb8034dec529" providerId="ADAL" clId="{FC3F5C4C-007D-4272-AA90-A5265CC764ED}" dt="2021-10-18T00:14:58.184" v="10314" actId="1036"/>
          <ac:picMkLst>
            <pc:docMk/>
            <pc:sldMk cId="3934191110" sldId="310"/>
            <ac:picMk id="5" creationId="{816928DF-0F00-4A54-9235-D5646D331F5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4" tIns="45957" rIns="91914" bIns="45957" numCol="1" anchor="t" anchorCtr="0" compatLnSpc="1">
            <a:prstTxWarp prst="textNoShape">
              <a:avLst/>
            </a:prstTxWarp>
          </a:bodyPr>
          <a:lstStyle>
            <a:lvl1pPr algn="l" defTabSz="919163">
              <a:defRPr sz="1200">
                <a:latin typeface="Times New Roman" pitchFamily="-1" charset="0"/>
              </a:defRPr>
            </a:lvl1pPr>
          </a:lstStyle>
          <a:p>
            <a:endParaRPr 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4" tIns="45957" rIns="91914" bIns="45957" numCol="1" anchor="t" anchorCtr="0" compatLnSpc="1">
            <a:prstTxWarp prst="textNoShape">
              <a:avLst/>
            </a:prstTxWarp>
          </a:bodyPr>
          <a:lstStyle>
            <a:lvl1pPr algn="r" defTabSz="919163">
              <a:defRPr sz="1200">
                <a:latin typeface="Times New Roman" pitchFamily="-1" charset="0"/>
              </a:defRPr>
            </a:lvl1pPr>
          </a:lstStyle>
          <a:p>
            <a:endParaRPr lang="en-US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451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4" tIns="45957" rIns="91914" bIns="45957" numCol="1" anchor="b" anchorCtr="0" compatLnSpc="1">
            <a:prstTxWarp prst="textNoShape">
              <a:avLst/>
            </a:prstTxWarp>
          </a:bodyPr>
          <a:lstStyle>
            <a:lvl1pPr algn="l" defTabSz="919163">
              <a:defRPr sz="1200">
                <a:latin typeface="Times New Roman" pitchFamily="-1" charset="0"/>
              </a:defRPr>
            </a:lvl1pPr>
          </a:lstStyle>
          <a:p>
            <a:endParaRPr lang="en-US"/>
          </a:p>
        </p:txBody>
      </p:sp>
      <p:sp>
        <p:nvSpPr>
          <p:cNvPr id="481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34513"/>
            <a:ext cx="2944812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4" tIns="45957" rIns="91914" bIns="45957" numCol="1" anchor="b" anchorCtr="0" compatLnSpc="1">
            <a:prstTxWarp prst="textNoShape">
              <a:avLst/>
            </a:prstTxWarp>
          </a:bodyPr>
          <a:lstStyle>
            <a:lvl1pPr algn="r" defTabSz="919163">
              <a:defRPr sz="1200">
                <a:latin typeface="Times New Roman" pitchFamily="-1" charset="0"/>
              </a:defRPr>
            </a:lvl1pPr>
          </a:lstStyle>
          <a:p>
            <a:fld id="{E2476FF0-F6F9-2D43-9F89-D54FAA1298A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318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4" tIns="45957" rIns="91914" bIns="45957" numCol="1" anchor="t" anchorCtr="0" compatLnSpc="1">
            <a:prstTxWarp prst="textNoShape">
              <a:avLst/>
            </a:prstTxWarp>
          </a:bodyPr>
          <a:lstStyle>
            <a:lvl1pPr algn="l" defTabSz="919163">
              <a:defRPr sz="1200">
                <a:latin typeface="Times New Roman" pitchFamily="-1" charset="0"/>
              </a:defRPr>
            </a:lvl1pPr>
          </a:lstStyle>
          <a:p>
            <a:endParaRPr 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4" tIns="45957" rIns="91914" bIns="45957" numCol="1" anchor="t" anchorCtr="0" compatLnSpc="1">
            <a:prstTxWarp prst="textNoShape">
              <a:avLst/>
            </a:prstTxWarp>
          </a:bodyPr>
          <a:lstStyle>
            <a:lvl1pPr algn="r" defTabSz="919163">
              <a:defRPr sz="1200">
                <a:latin typeface="Times New Roman" pitchFamily="-1" charset="0"/>
              </a:defRPr>
            </a:lvl1pPr>
          </a:lstStyle>
          <a:p>
            <a:endParaRPr lang="en-US"/>
          </a:p>
        </p:txBody>
      </p:sp>
      <p:sp>
        <p:nvSpPr>
          <p:cNvPr id="460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4538"/>
            <a:ext cx="6615112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60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8050" y="4718050"/>
            <a:ext cx="4978400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4" tIns="45957" rIns="91914" bIns="459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60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451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4" tIns="45957" rIns="91914" bIns="45957" numCol="1" anchor="b" anchorCtr="0" compatLnSpc="1">
            <a:prstTxWarp prst="textNoShape">
              <a:avLst/>
            </a:prstTxWarp>
          </a:bodyPr>
          <a:lstStyle>
            <a:lvl1pPr algn="l" defTabSz="919163">
              <a:defRPr sz="1200">
                <a:latin typeface="Times New Roman" pitchFamily="-1" charset="0"/>
              </a:defRPr>
            </a:lvl1pPr>
          </a:lstStyle>
          <a:p>
            <a:endParaRPr lang="en-US"/>
          </a:p>
        </p:txBody>
      </p:sp>
      <p:sp>
        <p:nvSpPr>
          <p:cNvPr id="460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34513"/>
            <a:ext cx="2944812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4" tIns="45957" rIns="91914" bIns="45957" numCol="1" anchor="b" anchorCtr="0" compatLnSpc="1">
            <a:prstTxWarp prst="textNoShape">
              <a:avLst/>
            </a:prstTxWarp>
          </a:bodyPr>
          <a:lstStyle>
            <a:lvl1pPr algn="r" defTabSz="919163">
              <a:defRPr sz="1200">
                <a:latin typeface="Times New Roman" pitchFamily="-1" charset="0"/>
              </a:defRPr>
            </a:lvl1pPr>
          </a:lstStyle>
          <a:p>
            <a:fld id="{91BF0018-C91C-C54F-8FA5-51685180A2D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426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" charset="0"/>
        <a:ea typeface="ＭＳ Ｐゴシック" pitchFamily="-1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" charset="0"/>
        <a:ea typeface="ＭＳ Ｐゴシック" pitchFamily="-1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" charset="0"/>
        <a:ea typeface="ＭＳ Ｐゴシック" pitchFamily="-1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" charset="0"/>
        <a:ea typeface="ＭＳ Ｐゴシック" pitchFamily="-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624000" y="3582000"/>
            <a:ext cx="10363200" cy="684600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624000" y="4572000"/>
            <a:ext cx="8534400" cy="175260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000">
                <a:latin typeface="Arial"/>
                <a:cs typeface="Arial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624000" y="3582000"/>
            <a:ext cx="10363200" cy="684600"/>
          </a:xfrm>
          <a:prstGeom prst="rect">
            <a:avLst/>
          </a:prstGeom>
        </p:spPr>
        <p:txBody>
          <a:bodyPr vert="horz"/>
          <a:lstStyle>
            <a:lvl1pPr algn="l"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624000" y="4572000"/>
            <a:ext cx="8534400" cy="175260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000">
                <a:latin typeface="Arial"/>
                <a:cs typeface="Arial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886200"/>
            <a:ext cx="8534400" cy="1752600"/>
          </a:xfrm>
        </p:spPr>
        <p:txBody>
          <a:bodyPr/>
          <a:lstStyle>
            <a:lvl1pPr marL="0" indent="0" algn="l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84784"/>
            <a:ext cx="10871200" cy="4984416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3183" y="1459493"/>
            <a:ext cx="5303520" cy="495922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7280" y="1459493"/>
            <a:ext cx="5303520" cy="495922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alphaModFix amt="89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75" name="Line 11"/>
          <p:cNvSpPr>
            <a:spLocks noChangeShapeType="1"/>
          </p:cNvSpPr>
          <p:nvPr userDrawn="1"/>
        </p:nvSpPr>
        <p:spPr bwMode="auto">
          <a:xfrm>
            <a:off x="624000" y="1447800"/>
            <a:ext cx="10848000" cy="0"/>
          </a:xfrm>
          <a:prstGeom prst="line">
            <a:avLst/>
          </a:prstGeom>
          <a:noFill/>
          <a:ln w="19050" cap="flat" cmpd="sng" algn="ctr">
            <a:solidFill>
              <a:srgbClr val="8A796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624000" y="6474768"/>
            <a:ext cx="29464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1200" b="1" dirty="0">
                <a:solidFill>
                  <a:srgbClr val="8A7A67"/>
                </a:solidFill>
                <a:latin typeface="Arial"/>
                <a:cs typeface="Arial"/>
              </a:rPr>
              <a:t>MRC Integrative</a:t>
            </a:r>
            <a:r>
              <a:rPr lang="en-US" sz="1200" b="1" baseline="0" dirty="0">
                <a:solidFill>
                  <a:srgbClr val="8A7A67"/>
                </a:solidFill>
                <a:latin typeface="Arial"/>
                <a:cs typeface="Arial"/>
              </a:rPr>
              <a:t> Epidemiology Unit</a:t>
            </a:r>
            <a:endParaRPr lang="en-US" sz="1200" b="1" dirty="0">
              <a:solidFill>
                <a:srgbClr val="8A7A67"/>
              </a:solidFill>
              <a:latin typeface="Arial"/>
              <a:cs typeface="Arial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CD3E422D-DA8A-4DC2-B6BD-6FE58FEC6E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r="52047"/>
          <a:stretch/>
        </p:blipFill>
        <p:spPr>
          <a:xfrm>
            <a:off x="479376" y="332656"/>
            <a:ext cx="1874648" cy="901138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77226A00-C8B1-43FE-8F27-8BAE794011B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35560" y="462270"/>
            <a:ext cx="2016225" cy="66247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2pPr>
      <a:lvl3pPr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3pPr>
      <a:lvl4pPr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4pPr>
      <a:lvl5pPr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920049"/>
        </a:buClr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920049"/>
        </a:buClr>
        <a:buChar char="•"/>
        <a:defRPr>
          <a:solidFill>
            <a:schemeClr val="tx1"/>
          </a:solidFill>
          <a:latin typeface="+mn-lt"/>
          <a:ea typeface="ＭＳ Ｐゴシック" pitchFamily="-1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920049"/>
        </a:buClr>
        <a:buChar char="•"/>
        <a:defRPr sz="1600">
          <a:solidFill>
            <a:schemeClr val="tx1"/>
          </a:solidFill>
          <a:latin typeface="+mn-lt"/>
          <a:ea typeface="ＭＳ Ｐゴシック" pitchFamily="-1" charset="-128"/>
        </a:defRPr>
      </a:lvl3pPr>
      <a:lvl4pPr marL="1562100" indent="-228600" algn="l" rtl="0" fontAlgn="base">
        <a:spcBef>
          <a:spcPct val="20000"/>
        </a:spcBef>
        <a:spcAft>
          <a:spcPct val="0"/>
        </a:spcAft>
        <a:buClr>
          <a:srgbClr val="920049"/>
        </a:buClr>
        <a:buChar char="–"/>
        <a:defRPr sz="1400">
          <a:solidFill>
            <a:schemeClr val="tx1"/>
          </a:solidFill>
          <a:latin typeface="+mn-lt"/>
          <a:ea typeface="ＭＳ Ｐゴシック" pitchFamily="-1" charset="-128"/>
        </a:defRPr>
      </a:lvl4pPr>
      <a:lvl5pPr marL="1981200" indent="-228600" algn="l" rtl="0" fontAlgn="base">
        <a:spcBef>
          <a:spcPct val="20000"/>
        </a:spcBef>
        <a:spcAft>
          <a:spcPct val="0"/>
        </a:spcAft>
        <a:buClr>
          <a:srgbClr val="920049"/>
        </a:buClr>
        <a:buChar char="»"/>
        <a:defRPr sz="1200" i="1">
          <a:solidFill>
            <a:schemeClr val="tx1"/>
          </a:solidFill>
          <a:latin typeface="+mn-lt"/>
          <a:ea typeface="ＭＳ Ｐゴシック" pitchFamily="-1" charset="-128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lr>
          <a:srgbClr val="920049"/>
        </a:buClr>
        <a:buChar char="»"/>
        <a:defRPr sz="1200" i="1">
          <a:solidFill>
            <a:schemeClr val="tx1"/>
          </a:solidFill>
          <a:latin typeface="+mn-lt"/>
          <a:ea typeface="ＭＳ Ｐゴシック" pitchFamily="-1" charset="-128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lr>
          <a:srgbClr val="920049"/>
        </a:buClr>
        <a:buChar char="»"/>
        <a:defRPr sz="1200" i="1">
          <a:solidFill>
            <a:schemeClr val="tx1"/>
          </a:solidFill>
          <a:latin typeface="+mn-lt"/>
          <a:ea typeface="ＭＳ Ｐゴシック" pitchFamily="-1" charset="-128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lr>
          <a:srgbClr val="920049"/>
        </a:buClr>
        <a:buChar char="»"/>
        <a:defRPr sz="1200" i="1">
          <a:solidFill>
            <a:schemeClr val="tx1"/>
          </a:solidFill>
          <a:latin typeface="+mn-lt"/>
          <a:ea typeface="ＭＳ Ｐゴシック" pitchFamily="-1" charset="-128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lr>
          <a:srgbClr val="920049"/>
        </a:buClr>
        <a:buChar char="»"/>
        <a:defRPr sz="1200" i="1">
          <a:solidFill>
            <a:schemeClr val="tx1"/>
          </a:solidFill>
          <a:latin typeface="+mn-lt"/>
          <a:ea typeface="ＭＳ Ｐゴシック" pitchFamily="-1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alphaModFix amt="89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484784"/>
            <a:ext cx="10871200" cy="461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458791"/>
            <a:ext cx="10871200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624000" y="6474768"/>
            <a:ext cx="29464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1200" b="1" dirty="0">
                <a:solidFill>
                  <a:srgbClr val="8A7967"/>
                </a:solidFill>
                <a:latin typeface="Arial"/>
                <a:cs typeface="Arial"/>
              </a:rPr>
              <a:t>MRC Integrative</a:t>
            </a:r>
            <a:r>
              <a:rPr lang="en-US" sz="1200" b="1" baseline="0" dirty="0">
                <a:solidFill>
                  <a:srgbClr val="8A7967"/>
                </a:solidFill>
                <a:latin typeface="Arial"/>
                <a:cs typeface="Arial"/>
              </a:rPr>
              <a:t> Epidemiology Unit</a:t>
            </a:r>
            <a:endParaRPr lang="en-US" sz="1200" b="1" dirty="0">
              <a:solidFill>
                <a:srgbClr val="8A7967"/>
              </a:solidFill>
              <a:latin typeface="Arial"/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transition spd="med"/>
  <p:txStyles>
    <p:titleStyle>
      <a:lvl1pPr algn="l" rtl="0" fontAlgn="base">
        <a:spcBef>
          <a:spcPct val="0"/>
        </a:spcBef>
        <a:spcAft>
          <a:spcPct val="0"/>
        </a:spcAft>
        <a:defRPr sz="2800">
          <a:solidFill>
            <a:srgbClr val="B01F2E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2pPr>
      <a:lvl3pPr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3pPr>
      <a:lvl4pPr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4pPr>
      <a:lvl5pPr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ＭＳ Ｐゴシック" pitchFamily="-1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>
          <a:solidFill>
            <a:schemeClr val="tx1"/>
          </a:solidFill>
          <a:latin typeface="+mn-lt"/>
          <a:ea typeface="ＭＳ Ｐゴシック" pitchFamily="-1" charset="-128"/>
        </a:defRPr>
      </a:lvl3pPr>
      <a:lvl4pPr marL="15621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>
          <a:solidFill>
            <a:schemeClr val="tx1"/>
          </a:solidFill>
          <a:latin typeface="+mn-lt"/>
          <a:ea typeface="ＭＳ Ｐゴシック" pitchFamily="-1" charset="-128"/>
        </a:defRPr>
      </a:lvl4pPr>
      <a:lvl5pPr marL="1981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»"/>
        <a:defRPr i="1">
          <a:solidFill>
            <a:schemeClr val="tx1"/>
          </a:solidFill>
          <a:latin typeface="+mn-lt"/>
          <a:ea typeface="ＭＳ Ｐゴシック" pitchFamily="-1" charset="-128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lr>
          <a:srgbClr val="920049"/>
        </a:buClr>
        <a:buChar char="»"/>
        <a:defRPr i="1">
          <a:solidFill>
            <a:schemeClr val="tx1"/>
          </a:solidFill>
          <a:latin typeface="+mn-lt"/>
          <a:ea typeface="ＭＳ Ｐゴシック" pitchFamily="-1" charset="-128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lr>
          <a:srgbClr val="920049"/>
        </a:buClr>
        <a:buChar char="»"/>
        <a:defRPr i="1">
          <a:solidFill>
            <a:schemeClr val="tx1"/>
          </a:solidFill>
          <a:latin typeface="+mn-lt"/>
          <a:ea typeface="ＭＳ Ｐゴシック" pitchFamily="-1" charset="-128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lr>
          <a:srgbClr val="920049"/>
        </a:buClr>
        <a:buChar char="»"/>
        <a:defRPr i="1">
          <a:solidFill>
            <a:schemeClr val="tx1"/>
          </a:solidFill>
          <a:latin typeface="+mn-lt"/>
          <a:ea typeface="ＭＳ Ｐゴシック" pitchFamily="-1" charset="-128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lr>
          <a:srgbClr val="920049"/>
        </a:buClr>
        <a:buChar char="»"/>
        <a:defRPr i="1">
          <a:solidFill>
            <a:schemeClr val="tx1"/>
          </a:solidFill>
          <a:latin typeface="+mn-lt"/>
          <a:ea typeface="ＭＳ Ｐゴシック" pitchFamily="-1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stol.ac.uk/medical-school/study/short-courses/2021-22-courses/advanced-epigenetic-epidemiology/" TargetMode="External"/><Relationship Id="rId2" Type="http://schemas.openxmlformats.org/officeDocument/2006/relationships/hyperlink" Target="https://www.bristol.ac.uk/medical-school/study/short-courses/2021-22-courses/epigenetic-epidemiology/" TargetMode="Externa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eter.ac.uk/study/funding/award/?id=4526" TargetMode="External"/><Relationship Id="rId2" Type="http://schemas.openxmlformats.org/officeDocument/2006/relationships/hyperlink" Target="https://psychology.exeter.ac.uk/staff/profile/index.php?web_id=Doretta_Caramaschi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992313" y="3430803"/>
            <a:ext cx="8102600" cy="2139112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3200" dirty="0">
                <a:solidFill>
                  <a:schemeClr val="accent2"/>
                </a:solidFill>
                <a:latin typeface="Arial"/>
                <a:cs typeface="Arial"/>
              </a:rPr>
              <a:t>Epigenetic Epidemiology Update</a:t>
            </a:r>
          </a:p>
          <a:p>
            <a:pPr algn="l">
              <a:spcBef>
                <a:spcPct val="50000"/>
              </a:spcBef>
            </a:pPr>
            <a:endParaRPr lang="en-US" dirty="0">
              <a:solidFill>
                <a:srgbClr val="9A044B"/>
              </a:solidFill>
              <a:latin typeface="Verdana" pitchFamily="-1" charset="0"/>
            </a:endParaRP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2000" b="1" dirty="0">
                <a:latin typeface="Arial"/>
                <a:cs typeface="Arial"/>
              </a:rPr>
              <a:t>Matthew Suderman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2000" dirty="0">
                <a:latin typeface="Arial"/>
                <a:cs typeface="Arial"/>
              </a:rPr>
              <a:t>MRC Integrative Epidemiology Unit</a:t>
            </a:r>
            <a:endParaRPr lang="en-US" sz="1400" dirty="0">
              <a:latin typeface="Arial"/>
              <a:cs typeface="Arial"/>
            </a:endParaRP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Arial"/>
                <a:cs typeface="Arial"/>
              </a:rPr>
              <a:t>Sept 12, 2022</a:t>
            </a:r>
            <a:endParaRPr lang="en-US" sz="200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82848-65F6-BFA5-0EAB-1CF4D2726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BCG-specific </a:t>
            </a:r>
            <a:r>
              <a:rPr lang="en-CA" dirty="0" err="1"/>
              <a:t>DNAm</a:t>
            </a:r>
            <a:r>
              <a:rPr lang="en-CA" dirty="0"/>
              <a:t> changes also delayed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E17369D-A1AE-38B6-1540-1583C9B08E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93" b="86006"/>
          <a:stretch/>
        </p:blipFill>
        <p:spPr bwMode="auto">
          <a:xfrm>
            <a:off x="6636990" y="1437393"/>
            <a:ext cx="5036690" cy="227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EA75E7-AE70-4610-4286-AD367B58786A}"/>
              </a:ext>
            </a:extLst>
          </p:cNvPr>
          <p:cNvSpPr txBox="1"/>
          <p:nvPr/>
        </p:nvSpPr>
        <p:spPr>
          <a:xfrm>
            <a:off x="742504" y="4217020"/>
            <a:ext cx="6577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dirty="0">
                <a:latin typeface="+mn-lt"/>
              </a:rPr>
              <a:t>Only 77 BCG-specific DMRs at d1</a:t>
            </a:r>
            <a:br>
              <a:rPr lang="en-CA" dirty="0">
                <a:latin typeface="+mn-lt"/>
              </a:rPr>
            </a:br>
            <a:r>
              <a:rPr lang="en-CA" dirty="0">
                <a:latin typeface="+mn-lt"/>
              </a:rPr>
              <a:t>Vs 917 BCG-specific DMRs at d6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988B669-117F-C98B-07F9-213B8BB09F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4588" b="75317"/>
          <a:stretch/>
        </p:blipFill>
        <p:spPr bwMode="auto">
          <a:xfrm>
            <a:off x="742504" y="2653898"/>
            <a:ext cx="2869034" cy="1550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C8A1FB-75AE-1989-6E7F-C2A1D041AC7F}"/>
              </a:ext>
            </a:extLst>
          </p:cNvPr>
          <p:cNvSpPr txBox="1"/>
          <p:nvPr/>
        </p:nvSpPr>
        <p:spPr>
          <a:xfrm>
            <a:off x="742504" y="1656963"/>
            <a:ext cx="20681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dirty="0">
                <a:latin typeface="+mn-lt"/>
              </a:rPr>
              <a:t>Experimental </a:t>
            </a:r>
            <a:br>
              <a:rPr lang="en-CA" dirty="0">
                <a:latin typeface="+mn-lt"/>
              </a:rPr>
            </a:br>
            <a:r>
              <a:rPr lang="en-CA" dirty="0">
                <a:latin typeface="+mn-lt"/>
              </a:rPr>
              <a:t>setup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8044775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EFB6FBA-014E-AA2B-8D34-A1C5C2C31B0D}"/>
              </a:ext>
            </a:extLst>
          </p:cNvPr>
          <p:cNvSpPr txBox="1">
            <a:spLocks/>
          </p:cNvSpPr>
          <p:nvPr/>
        </p:nvSpPr>
        <p:spPr bwMode="auto">
          <a:xfrm>
            <a:off x="609600" y="675159"/>
            <a:ext cx="10871200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B01F2E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itchFamily="-1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itchFamily="-1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itchFamily="-1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itchFamily="-1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itchFamily="-1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itchFamily="-1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itchFamily="-1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itchFamily="-1" charset="0"/>
              </a:defRPr>
            </a:lvl9pPr>
          </a:lstStyle>
          <a:p>
            <a:pPr eaLnBrk="1" hangingPunct="1"/>
            <a:r>
              <a:rPr lang="en-CA" kern="0" dirty="0"/>
              <a:t>                                                                      </a:t>
            </a:r>
            <a:r>
              <a:rPr lang="en-CA" i="1" kern="0" dirty="0"/>
              <a:t>and better explained by chromatin states than gene expression</a:t>
            </a:r>
            <a:endParaRPr lang="en-US" i="1" kern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482848-65F6-BFA5-0EAB-1CF4D2726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BCG-specific </a:t>
            </a:r>
            <a:r>
              <a:rPr lang="en-CA" dirty="0" err="1"/>
              <a:t>DNAm</a:t>
            </a:r>
            <a:r>
              <a:rPr lang="en-CA" dirty="0"/>
              <a:t> changes also delayed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E17369D-A1AE-38B6-1540-1583C9B08E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93" b="73209"/>
          <a:stretch/>
        </p:blipFill>
        <p:spPr bwMode="auto">
          <a:xfrm>
            <a:off x="6636990" y="1437393"/>
            <a:ext cx="5036690" cy="436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EA75E7-AE70-4610-4286-AD367B58786A}"/>
              </a:ext>
            </a:extLst>
          </p:cNvPr>
          <p:cNvSpPr txBox="1"/>
          <p:nvPr/>
        </p:nvSpPr>
        <p:spPr>
          <a:xfrm>
            <a:off x="742504" y="4217020"/>
            <a:ext cx="592956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dirty="0">
                <a:latin typeface="+mn-lt"/>
              </a:rPr>
              <a:t>Only 77 BCG-specific DMRs at d1</a:t>
            </a:r>
          </a:p>
          <a:p>
            <a:pPr algn="l"/>
            <a:r>
              <a:rPr lang="en-CA" dirty="0">
                <a:latin typeface="+mn-lt"/>
              </a:rPr>
              <a:t>Vs 917 BCG-specific DMRs at d6</a:t>
            </a:r>
            <a:br>
              <a:rPr lang="en-CA" dirty="0">
                <a:latin typeface="+mn-lt"/>
              </a:rPr>
            </a:br>
            <a:r>
              <a:rPr lang="en-CA" sz="2000" dirty="0">
                <a:latin typeface="+mn-lt"/>
              </a:rPr>
              <a:t>of which:</a:t>
            </a:r>
          </a:p>
          <a:p>
            <a:pPr lvl="1" algn="l"/>
            <a:r>
              <a:rPr lang="en-CA" sz="2000" dirty="0">
                <a:latin typeface="+mn-lt"/>
              </a:rPr>
              <a:t>5.6% overlap with BCG-specific DEGs</a:t>
            </a:r>
          </a:p>
          <a:p>
            <a:pPr lvl="1" algn="l"/>
            <a:r>
              <a:rPr lang="en-CA" sz="2000" dirty="0">
                <a:latin typeface="+mn-lt"/>
              </a:rPr>
              <a:t>29.7% overlap with DEGs</a:t>
            </a:r>
          </a:p>
          <a:p>
            <a:pPr lvl="1" algn="l"/>
            <a:r>
              <a:rPr lang="en-CA" sz="2000" dirty="0">
                <a:latin typeface="+mn-lt"/>
              </a:rPr>
              <a:t>76.9% overlap with H3K4me1 regions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988B669-117F-C98B-07F9-213B8BB09F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4588" b="75317"/>
          <a:stretch/>
        </p:blipFill>
        <p:spPr bwMode="auto">
          <a:xfrm>
            <a:off x="742504" y="2653898"/>
            <a:ext cx="2869034" cy="1550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C8A1FB-75AE-1989-6E7F-C2A1D041AC7F}"/>
              </a:ext>
            </a:extLst>
          </p:cNvPr>
          <p:cNvSpPr txBox="1"/>
          <p:nvPr/>
        </p:nvSpPr>
        <p:spPr>
          <a:xfrm>
            <a:off x="742504" y="1656963"/>
            <a:ext cx="20681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dirty="0">
                <a:latin typeface="+mn-lt"/>
              </a:rPr>
              <a:t>Experimental </a:t>
            </a:r>
            <a:br>
              <a:rPr lang="en-CA" dirty="0">
                <a:latin typeface="+mn-lt"/>
              </a:rPr>
            </a:br>
            <a:r>
              <a:rPr lang="en-CA" dirty="0">
                <a:latin typeface="+mn-lt"/>
              </a:rPr>
              <a:t>setup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973740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82848-65F6-BFA5-0EAB-1CF4D2726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 fact, chromatin changes </a:t>
            </a:r>
            <a:r>
              <a:rPr lang="en-CA" i="1" dirty="0"/>
              <a:t>predict</a:t>
            </a:r>
            <a:r>
              <a:rPr lang="en-CA" dirty="0"/>
              <a:t> </a:t>
            </a:r>
            <a:r>
              <a:rPr lang="en-CA" dirty="0" err="1"/>
              <a:t>DNAm</a:t>
            </a:r>
            <a:r>
              <a:rPr lang="en-CA" dirty="0"/>
              <a:t> changes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E17369D-A1AE-38B6-1540-1583C9B08E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1" b="39319"/>
          <a:stretch/>
        </p:blipFill>
        <p:spPr bwMode="auto">
          <a:xfrm>
            <a:off x="4223792" y="2192231"/>
            <a:ext cx="7536639" cy="365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F39F4A-43C0-4D17-59B0-543893F95051}"/>
              </a:ext>
            </a:extLst>
          </p:cNvPr>
          <p:cNvSpPr txBox="1"/>
          <p:nvPr/>
        </p:nvSpPr>
        <p:spPr>
          <a:xfrm>
            <a:off x="4223792" y="1592293"/>
            <a:ext cx="6408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dirty="0">
                <a:latin typeface="+mn-lt"/>
              </a:rPr>
              <a:t>H3K27ac changes in d6 DMRs relative to d0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11AD737-1E46-7CC6-D113-303A798339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4588" b="75317"/>
          <a:stretch/>
        </p:blipFill>
        <p:spPr bwMode="auto">
          <a:xfrm>
            <a:off x="742504" y="2653898"/>
            <a:ext cx="2869034" cy="1550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83701B-798E-5041-508B-E3FB922A4F14}"/>
              </a:ext>
            </a:extLst>
          </p:cNvPr>
          <p:cNvSpPr txBox="1"/>
          <p:nvPr/>
        </p:nvSpPr>
        <p:spPr>
          <a:xfrm>
            <a:off x="742504" y="1656963"/>
            <a:ext cx="20681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dirty="0">
                <a:latin typeface="+mn-lt"/>
              </a:rPr>
              <a:t>Experimental </a:t>
            </a:r>
            <a:br>
              <a:rPr lang="en-CA" dirty="0">
                <a:latin typeface="+mn-lt"/>
              </a:rPr>
            </a:br>
            <a:r>
              <a:rPr lang="en-CA" dirty="0">
                <a:latin typeface="+mn-lt"/>
              </a:rPr>
              <a:t>setup</a:t>
            </a:r>
            <a:endParaRPr lang="en-US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BA6DB9-77B4-3D6C-4233-322AAA5913FF}"/>
              </a:ext>
            </a:extLst>
          </p:cNvPr>
          <p:cNvSpPr txBox="1"/>
          <p:nvPr/>
        </p:nvSpPr>
        <p:spPr>
          <a:xfrm>
            <a:off x="3215680" y="5877272"/>
            <a:ext cx="8544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1600" dirty="0">
                <a:latin typeface="+mn-lt"/>
              </a:rPr>
              <a:t>e.g. BCG H3K27ac in d6 BCG hypomethylated DMRs is already increased at d1</a:t>
            </a:r>
            <a:br>
              <a:rPr lang="en-CA" sz="1600" dirty="0">
                <a:latin typeface="+mn-lt"/>
              </a:rPr>
            </a:br>
            <a:r>
              <a:rPr lang="en-CA" sz="1600" i="1" dirty="0">
                <a:latin typeface="+mn-lt"/>
              </a:rPr>
              <a:t>… however, why doesn’t the boxplot for </a:t>
            </a:r>
            <a:r>
              <a:rPr lang="en-CA" sz="1600" i="1" dirty="0" err="1">
                <a:latin typeface="+mn-lt"/>
              </a:rPr>
              <a:t>DNAm</a:t>
            </a:r>
            <a:r>
              <a:rPr lang="en-CA" sz="1600" i="1" dirty="0">
                <a:latin typeface="+mn-lt"/>
              </a:rPr>
              <a:t> show reduced </a:t>
            </a:r>
            <a:r>
              <a:rPr lang="en-CA" sz="1600" i="1" dirty="0" err="1">
                <a:latin typeface="+mn-lt"/>
              </a:rPr>
              <a:t>DNAm</a:t>
            </a:r>
            <a:r>
              <a:rPr lang="en-CA" sz="1600" i="1" dirty="0">
                <a:latin typeface="+mn-lt"/>
              </a:rPr>
              <a:t> at d6 relative to d1?</a:t>
            </a:r>
          </a:p>
        </p:txBody>
      </p:sp>
    </p:spTree>
    <p:extLst>
      <p:ext uri="{BB962C8B-B14F-4D97-AF65-F5344CB8AC3E}">
        <p14:creationId xmlns:p14="http://schemas.microsoft.com/office/powerpoint/2010/main" val="306756433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1FE83-E690-6D06-495E-3CB39152D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Immune stimulation induces viral transcriptional response in BCG-exposed cells</a:t>
            </a:r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6DB1D64-5425-D344-C550-5EFC165B05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67" b="46541"/>
          <a:stretch/>
        </p:blipFill>
        <p:spPr bwMode="auto">
          <a:xfrm>
            <a:off x="4829912" y="3429000"/>
            <a:ext cx="6843582" cy="338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D60606-4537-900B-353B-8BF99413461A}"/>
              </a:ext>
            </a:extLst>
          </p:cNvPr>
          <p:cNvSpPr txBox="1"/>
          <p:nvPr/>
        </p:nvSpPr>
        <p:spPr>
          <a:xfrm>
            <a:off x="4829912" y="863603"/>
            <a:ext cx="717074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dirty="0">
                <a:latin typeface="+mj-lt"/>
              </a:rPr>
              <a:t>1242 genes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induced by LPS 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in naïve or 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BCG-exposed cells</a:t>
            </a:r>
            <a:br>
              <a:rPr lang="en-CA" dirty="0">
                <a:latin typeface="+mj-lt"/>
              </a:rPr>
            </a:b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Here ordered by similarity of response:</a:t>
            </a:r>
            <a:br>
              <a:rPr lang="en-CA" dirty="0">
                <a:latin typeface="+mj-lt"/>
              </a:rPr>
            </a:br>
            <a:r>
              <a:rPr lang="en-CA" sz="1800" b="1" dirty="0">
                <a:solidFill>
                  <a:srgbClr val="F1575E"/>
                </a:solidFill>
                <a:latin typeface="+mj-lt"/>
              </a:rPr>
              <a:t>Less BCG response   </a:t>
            </a:r>
            <a:r>
              <a:rPr lang="en-CA" sz="1800" b="1" dirty="0">
                <a:latin typeface="+mj-lt"/>
              </a:rPr>
              <a:t>…  Same response … </a:t>
            </a:r>
            <a:r>
              <a:rPr lang="en-CA" sz="1800" b="1" dirty="0">
                <a:solidFill>
                  <a:srgbClr val="44BC96"/>
                </a:solidFill>
                <a:latin typeface="+mj-lt"/>
              </a:rPr>
              <a:t>More BCG response    </a:t>
            </a:r>
            <a:br>
              <a:rPr lang="en-CA" sz="1800" dirty="0">
                <a:latin typeface="+mj-lt"/>
              </a:rPr>
            </a:br>
            <a:endParaRPr lang="en-US" dirty="0">
              <a:latin typeface="+mj-lt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2431108-078F-6E8E-299F-AE58E09AC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27" b="82899"/>
          <a:stretch/>
        </p:blipFill>
        <p:spPr bwMode="auto">
          <a:xfrm>
            <a:off x="7740978" y="863603"/>
            <a:ext cx="1955422" cy="166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D35A71-2D16-755E-59B6-B24E3EEC0403}"/>
              </a:ext>
            </a:extLst>
          </p:cNvPr>
          <p:cNvSpPr txBox="1"/>
          <p:nvPr/>
        </p:nvSpPr>
        <p:spPr>
          <a:xfrm>
            <a:off x="742504" y="1656963"/>
            <a:ext cx="20681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dirty="0">
                <a:latin typeface="+mn-lt"/>
              </a:rPr>
              <a:t>Experimental </a:t>
            </a:r>
            <a:br>
              <a:rPr lang="en-CA" dirty="0">
                <a:latin typeface="+mn-lt"/>
              </a:rPr>
            </a:br>
            <a:r>
              <a:rPr lang="en-CA" dirty="0">
                <a:latin typeface="+mn-lt"/>
              </a:rPr>
              <a:t>setup</a:t>
            </a:r>
            <a:endParaRPr lang="en-US" dirty="0">
              <a:latin typeface="+mn-lt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47B045E-B230-B76C-D37D-01FF2C7535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0" r="31607" b="81813"/>
          <a:stretch/>
        </p:blipFill>
        <p:spPr bwMode="auto">
          <a:xfrm>
            <a:off x="742504" y="2545046"/>
            <a:ext cx="3553296" cy="1372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6B0731-8C84-80F4-2039-21CFBE410AD4}"/>
              </a:ext>
            </a:extLst>
          </p:cNvPr>
          <p:cNvSpPr txBox="1"/>
          <p:nvPr/>
        </p:nvSpPr>
        <p:spPr>
          <a:xfrm>
            <a:off x="742504" y="4385429"/>
            <a:ext cx="35532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2000" dirty="0">
                <a:latin typeface="+mn-lt"/>
              </a:rPr>
              <a:t>Take-away: note enrichment for genes involved in IFN-gamma defense response … we’ve seen this before in BCG-specific transcription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30585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D5D0F-774C-56AB-72DB-AD82223F9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IFNγ</a:t>
            </a:r>
            <a:r>
              <a:rPr lang="en-US" dirty="0"/>
              <a:t> is required for BCG-induced TRIM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E5DC79-1ED5-E7D0-F0FA-D493AA7CB078}"/>
              </a:ext>
            </a:extLst>
          </p:cNvPr>
          <p:cNvSpPr txBox="1"/>
          <p:nvPr/>
        </p:nvSpPr>
        <p:spPr>
          <a:xfrm>
            <a:off x="742504" y="1656963"/>
            <a:ext cx="36162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dirty="0">
                <a:latin typeface="+mn-lt"/>
              </a:rPr>
              <a:t>Experimental </a:t>
            </a:r>
            <a:br>
              <a:rPr lang="en-CA" dirty="0">
                <a:latin typeface="+mn-lt"/>
              </a:rPr>
            </a:br>
            <a:r>
              <a:rPr lang="en-CA" dirty="0">
                <a:latin typeface="+mn-lt"/>
              </a:rPr>
              <a:t>setup</a:t>
            </a:r>
          </a:p>
          <a:p>
            <a:pPr marL="342900" indent="-342900" algn="l">
              <a:buFontTx/>
              <a:buChar char="-"/>
            </a:pPr>
            <a:r>
              <a:rPr lang="en-US" dirty="0">
                <a:solidFill>
                  <a:srgbClr val="ED8136"/>
                </a:solidFill>
                <a:latin typeface="+mn-lt"/>
              </a:rPr>
              <a:t>Block IFN</a:t>
            </a:r>
            <a:r>
              <a:rPr lang="el-GR" dirty="0">
                <a:solidFill>
                  <a:srgbClr val="ED8136"/>
                </a:solidFill>
                <a:latin typeface="+mn-lt"/>
              </a:rPr>
              <a:t>γ</a:t>
            </a:r>
            <a:r>
              <a:rPr lang="en-CA" dirty="0">
                <a:solidFill>
                  <a:srgbClr val="ED8136"/>
                </a:solidFill>
                <a:latin typeface="+mn-lt"/>
              </a:rPr>
              <a:t> </a:t>
            </a:r>
          </a:p>
          <a:p>
            <a:pPr marL="342900" indent="-342900" algn="l">
              <a:buFontTx/>
              <a:buChar char="-"/>
            </a:pPr>
            <a:r>
              <a:rPr lang="en-CA" dirty="0">
                <a:solidFill>
                  <a:srgbClr val="7A3EA6"/>
                </a:solidFill>
                <a:latin typeface="+mn-lt"/>
              </a:rPr>
              <a:t>Block type I IFN signaling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4F2A22E-0DDB-315D-98A2-A0A28220B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265"/>
          <a:stretch/>
        </p:blipFill>
        <p:spPr bwMode="auto">
          <a:xfrm>
            <a:off x="4358750" y="1272717"/>
            <a:ext cx="6273754" cy="4926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DB08D5-A920-05DD-351A-2D60C9C3D658}"/>
              </a:ext>
            </a:extLst>
          </p:cNvPr>
          <p:cNvSpPr txBox="1"/>
          <p:nvPr/>
        </p:nvSpPr>
        <p:spPr>
          <a:xfrm>
            <a:off x="4630986" y="3595955"/>
            <a:ext cx="9609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dirty="0" err="1">
                <a:latin typeface="+mj-lt"/>
              </a:rPr>
              <a:t>TNFa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C2EB95-EC88-8167-E253-A6CB74A21786}"/>
              </a:ext>
            </a:extLst>
          </p:cNvPr>
          <p:cNvSpPr txBox="1"/>
          <p:nvPr/>
        </p:nvSpPr>
        <p:spPr>
          <a:xfrm>
            <a:off x="7943354" y="3602230"/>
            <a:ext cx="9609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dirty="0">
                <a:latin typeface="+mj-lt"/>
              </a:rPr>
              <a:t>IL6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E35291-DB76-79B0-B38F-E5666DFBDED8}"/>
              </a:ext>
            </a:extLst>
          </p:cNvPr>
          <p:cNvSpPr txBox="1"/>
          <p:nvPr/>
        </p:nvSpPr>
        <p:spPr>
          <a:xfrm>
            <a:off x="742504" y="4385429"/>
            <a:ext cx="35532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2000" dirty="0">
                <a:latin typeface="+mn-lt"/>
              </a:rPr>
              <a:t>Take-away: IFN</a:t>
            </a:r>
            <a:r>
              <a:rPr lang="el-GR" sz="2000" dirty="0">
                <a:latin typeface="+mn-lt"/>
              </a:rPr>
              <a:t>γ</a:t>
            </a:r>
            <a:r>
              <a:rPr lang="en-CA" sz="2000" dirty="0">
                <a:latin typeface="+mn-lt"/>
              </a:rPr>
              <a:t> is required for a </a:t>
            </a:r>
            <a:r>
              <a:rPr lang="en-CA" sz="2000" dirty="0" err="1">
                <a:latin typeface="+mn-lt"/>
              </a:rPr>
              <a:t>TNFa</a:t>
            </a:r>
            <a:r>
              <a:rPr lang="en-CA" sz="2000" dirty="0">
                <a:latin typeface="+mn-lt"/>
              </a:rPr>
              <a:t> and IL6 immune response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519375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66E64-36D5-5583-AD14-99CB41AFC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BCG vaccination is associated with a long-term DNA methylation signature in circulating monocytes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5EFF5BD-23EE-F3FD-7860-170FD51DE42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004" b="83179"/>
          <a:stretch/>
        </p:blipFill>
        <p:spPr bwMode="auto">
          <a:xfrm>
            <a:off x="6100936" y="1836862"/>
            <a:ext cx="4993456" cy="159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9DD172-40DD-FDE4-3188-E5941B2BCF7D}"/>
              </a:ext>
            </a:extLst>
          </p:cNvPr>
          <p:cNvSpPr txBox="1"/>
          <p:nvPr/>
        </p:nvSpPr>
        <p:spPr>
          <a:xfrm>
            <a:off x="742504" y="1656963"/>
            <a:ext cx="49934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Tx/>
              <a:buAutoNum type="arabicPeriod"/>
            </a:pPr>
            <a:r>
              <a:rPr lang="en-US" dirty="0">
                <a:latin typeface="+mn-lt"/>
              </a:rPr>
              <a:t>Melbourne Infant Study: BCG for the Prevention of Allergy and Infection (MIS BAIR): </a:t>
            </a:r>
            <a:br>
              <a:rPr lang="en-US" dirty="0">
                <a:latin typeface="+mn-lt"/>
              </a:rPr>
            </a:br>
            <a:r>
              <a:rPr lang="en-CA" dirty="0">
                <a:latin typeface="+mn-lt"/>
              </a:rPr>
              <a:t>63 infants vaccinated at day 10; 67 infants unvaccinated (randomized!)</a:t>
            </a:r>
          </a:p>
          <a:p>
            <a:pPr marL="457200" indent="-457200" algn="l">
              <a:buAutoNum type="arabicPeriod"/>
            </a:pPr>
            <a:r>
              <a:rPr lang="en-CA" dirty="0">
                <a:latin typeface="+mn-lt"/>
              </a:rPr>
              <a:t>Monocytes collected at 14 months</a:t>
            </a:r>
          </a:p>
          <a:p>
            <a:pPr marL="457200" indent="-457200" algn="l">
              <a:buAutoNum type="arabicPeriod"/>
            </a:pPr>
            <a:r>
              <a:rPr lang="en-CA" dirty="0">
                <a:latin typeface="+mn-lt"/>
              </a:rPr>
              <a:t>EWAS identifies 2837 DMPs</a:t>
            </a:r>
          </a:p>
          <a:p>
            <a:pPr marL="457200" indent="-457200" algn="l">
              <a:buAutoNum type="arabicPeriod"/>
            </a:pPr>
            <a:endParaRPr lang="en-CA" dirty="0">
              <a:latin typeface="+mn-lt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5A5B496-7B67-2D23-08CA-C1691A4CFF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93" b="83179"/>
          <a:stretch/>
        </p:blipFill>
        <p:spPr bwMode="auto">
          <a:xfrm>
            <a:off x="6045200" y="4149080"/>
            <a:ext cx="1731168" cy="159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88832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66E64-36D5-5583-AD14-99CB41AFC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Differentially methylated genes enriched for viral response  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9A80252-3417-2C05-746A-8C99243200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74" r="48274"/>
          <a:stretch/>
        </p:blipFill>
        <p:spPr bwMode="auto">
          <a:xfrm>
            <a:off x="6456042" y="1415385"/>
            <a:ext cx="3744416" cy="4770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E47971-1102-DF92-AA63-536FC4C7E51B}"/>
              </a:ext>
            </a:extLst>
          </p:cNvPr>
          <p:cNvSpPr txBox="1"/>
          <p:nvPr/>
        </p:nvSpPr>
        <p:spPr>
          <a:xfrm>
            <a:off x="742504" y="1656963"/>
            <a:ext cx="49934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dirty="0">
                <a:latin typeface="+mn-lt"/>
              </a:rPr>
              <a:t>e.g.</a:t>
            </a:r>
          </a:p>
          <a:p>
            <a:pPr algn="l"/>
            <a:endParaRPr lang="en-CA" dirty="0">
              <a:latin typeface="+mn-lt"/>
            </a:endParaRPr>
          </a:p>
          <a:p>
            <a:pPr marL="342900" indent="-342900" algn="l">
              <a:buFontTx/>
              <a:buChar char="-"/>
            </a:pPr>
            <a:r>
              <a:rPr lang="en-CA" dirty="0">
                <a:latin typeface="+mn-lt"/>
              </a:rPr>
              <a:t>Regulation of viral process</a:t>
            </a:r>
          </a:p>
          <a:p>
            <a:pPr marL="342900" indent="-342900" algn="l">
              <a:buFontTx/>
              <a:buChar char="-"/>
            </a:pPr>
            <a:r>
              <a:rPr lang="en-CA" dirty="0">
                <a:latin typeface="+mn-lt"/>
              </a:rPr>
              <a:t>IFN response </a:t>
            </a:r>
          </a:p>
          <a:p>
            <a:pPr marL="342900" indent="-342900" algn="l">
              <a:buFontTx/>
              <a:buChar char="-"/>
            </a:pPr>
            <a:r>
              <a:rPr lang="en-CA" dirty="0">
                <a:latin typeface="+mn-lt"/>
              </a:rPr>
              <a:t>Type I interferon signaling</a:t>
            </a:r>
          </a:p>
          <a:p>
            <a:pPr marL="342900" indent="-342900" algn="l">
              <a:buFontTx/>
              <a:buChar char="-"/>
            </a:pPr>
            <a:r>
              <a:rPr lang="en-CA" dirty="0">
                <a:latin typeface="+mn-lt"/>
              </a:rPr>
              <a:t>Regulation of viral replication</a:t>
            </a:r>
          </a:p>
        </p:txBody>
      </p:sp>
    </p:spTree>
    <p:extLst>
      <p:ext uri="{BB962C8B-B14F-4D97-AF65-F5344CB8AC3E}">
        <p14:creationId xmlns:p14="http://schemas.microsoft.com/office/powerpoint/2010/main" val="268664210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61229-3BDA-C82A-0B66-2E7ACEC3B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DMR analysis identifies 5 antiviral genes</a:t>
            </a: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8A772D0-0EC7-989A-5ED5-EED2554EFE4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1" b="57631"/>
          <a:stretch/>
        </p:blipFill>
        <p:spPr bwMode="auto">
          <a:xfrm>
            <a:off x="639738" y="1697954"/>
            <a:ext cx="3384376" cy="331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8A531D60-B690-9235-9017-FA1D2E4C79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034"/>
          <a:stretch/>
        </p:blipFill>
        <p:spPr bwMode="auto">
          <a:xfrm>
            <a:off x="4367808" y="1697954"/>
            <a:ext cx="6907129" cy="312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83924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61229-3BDA-C82A-0B66-2E7ACEC3B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All 5 genes more expressed in BCG-exposed monocytes</a:t>
            </a:r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48375231-19B7-9039-B733-3369C68289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00" b="27290"/>
          <a:stretch/>
        </p:blipFill>
        <p:spPr bwMode="auto">
          <a:xfrm>
            <a:off x="1688716" y="1268416"/>
            <a:ext cx="8712968" cy="482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EF6DE6-E998-7F14-654A-76817F9BDE49}"/>
              </a:ext>
            </a:extLst>
          </p:cNvPr>
          <p:cNvSpPr txBox="1"/>
          <p:nvPr/>
        </p:nvSpPr>
        <p:spPr>
          <a:xfrm>
            <a:off x="5159896" y="5983710"/>
            <a:ext cx="4993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i="1" dirty="0">
                <a:latin typeface="+mn-lt"/>
              </a:rPr>
              <a:t>But are these regions differentially methylated?  The data is available!</a:t>
            </a:r>
          </a:p>
        </p:txBody>
      </p:sp>
    </p:spTree>
    <p:extLst>
      <p:ext uri="{BB962C8B-B14F-4D97-AF65-F5344CB8AC3E}">
        <p14:creationId xmlns:p14="http://schemas.microsoft.com/office/powerpoint/2010/main" val="35345987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61229-3BDA-C82A-0B66-2E7ACEC3B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Mixed results in hematopoietic stem cells in vaccinated mice</a:t>
            </a:r>
            <a:endParaRPr lang="en-US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819B60F4-CF41-9A7C-AF84-8AE47F9963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77"/>
          <a:stretch/>
        </p:blipFill>
        <p:spPr bwMode="auto">
          <a:xfrm>
            <a:off x="1552350" y="1657138"/>
            <a:ext cx="9087299" cy="354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15753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8578E-B5EE-CA0A-9CB2-81A9AA74B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DNAm</a:t>
            </a:r>
            <a:r>
              <a:rPr lang="en-CA" dirty="0"/>
              <a:t> effects of vaccination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E5072-A30C-74C4-9AA0-449A76A4A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84784"/>
            <a:ext cx="4622304" cy="498441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Bannister, S., et al. (2022). </a:t>
            </a:r>
            <a:r>
              <a:rPr lang="en-US" b="1" dirty="0"/>
              <a:t>Neonatal BCG vaccination is associated with a long-term DNA methylation signature in circulating monocytes.</a:t>
            </a:r>
            <a:r>
              <a:rPr lang="en-US" dirty="0"/>
              <a:t> Science advances, 8(31), eabn4002. 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b="1" dirty="0"/>
              <a:t>Immediate effects</a:t>
            </a:r>
            <a:r>
              <a:rPr lang="en-US" dirty="0"/>
              <a:t> In vitro model </a:t>
            </a:r>
          </a:p>
          <a:p>
            <a:pPr marL="457200" indent="-457200">
              <a:buAutoNum type="arabicPeriod"/>
            </a:pPr>
            <a:r>
              <a:rPr lang="en-US" b="1" dirty="0"/>
              <a:t>Effects 12 months later</a:t>
            </a:r>
            <a:r>
              <a:rPr lang="en-US" dirty="0"/>
              <a:t> EWAS of human monocytes at 14 months</a:t>
            </a:r>
          </a:p>
          <a:p>
            <a:pPr marL="457200" indent="-457200">
              <a:buAutoNum type="arabicPeriod"/>
            </a:pPr>
            <a:r>
              <a:rPr lang="en-US" b="1" dirty="0"/>
              <a:t>Validation</a:t>
            </a:r>
            <a:r>
              <a:rPr lang="en-US" dirty="0"/>
              <a:t> Mouse model 4 weeks after vaccination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A3277E1-F324-113A-A063-69B7A28B62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60"/>
          <a:stretch/>
        </p:blipFill>
        <p:spPr bwMode="auto">
          <a:xfrm>
            <a:off x="5375920" y="1556792"/>
            <a:ext cx="6349831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8688F3-62F4-3736-6734-EF1FBA610F7F}"/>
              </a:ext>
            </a:extLst>
          </p:cNvPr>
          <p:cNvSpPr txBox="1"/>
          <p:nvPr/>
        </p:nvSpPr>
        <p:spPr>
          <a:xfrm rot="651930">
            <a:off x="1110958" y="5694482"/>
            <a:ext cx="3364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NEED TO READ IN DETAIL</a:t>
            </a:r>
            <a:endParaRPr lang="en-US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9112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EA04C-6E9F-2226-9962-F9C98CB79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8791"/>
            <a:ext cx="10871200" cy="1209839"/>
          </a:xfrm>
        </p:spPr>
        <p:txBody>
          <a:bodyPr/>
          <a:lstStyle/>
          <a:p>
            <a:r>
              <a:rPr lang="en-US" dirty="0"/>
              <a:t>ADAR1 is 1 of the 5 genes … check if the higher ADAR1 expression in BCG-exposed cells is associated with higher rates of adenosine-to-inosine RNA editing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4FF97E5-E350-82D1-A89D-18541DDE3C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23" b="55098"/>
          <a:stretch/>
        </p:blipFill>
        <p:spPr bwMode="auto">
          <a:xfrm>
            <a:off x="1642616" y="2924944"/>
            <a:ext cx="7920880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87A104-242D-2668-69DB-2F9D84D96A6E}"/>
              </a:ext>
            </a:extLst>
          </p:cNvPr>
          <p:cNvSpPr txBox="1"/>
          <p:nvPr/>
        </p:nvSpPr>
        <p:spPr>
          <a:xfrm>
            <a:off x="609600" y="1916832"/>
            <a:ext cx="8870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dirty="0">
                <a:latin typeface="+mn-lt"/>
              </a:rPr>
              <a:t>Yes, it does, at least at day 6 of macrophage differentiation</a:t>
            </a:r>
          </a:p>
        </p:txBody>
      </p:sp>
    </p:spTree>
    <p:extLst>
      <p:ext uri="{BB962C8B-B14F-4D97-AF65-F5344CB8AC3E}">
        <p14:creationId xmlns:p14="http://schemas.microsoft.com/office/powerpoint/2010/main" val="208389590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EA04C-6E9F-2226-9962-F9C98CB79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if BCG-association DNA methylation (from EWAS) is enriched in genes that undergo A-to-I RNA editing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4FF97E5-E350-82D1-A89D-18541DDE3C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02" b="33550"/>
          <a:stretch/>
        </p:blipFill>
        <p:spPr bwMode="auto">
          <a:xfrm>
            <a:off x="1703512" y="2685660"/>
            <a:ext cx="7920880" cy="238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7EDF56-9E80-7553-858B-07A6E3E70437}"/>
              </a:ext>
            </a:extLst>
          </p:cNvPr>
          <p:cNvSpPr txBox="1"/>
          <p:nvPr/>
        </p:nvSpPr>
        <p:spPr>
          <a:xfrm>
            <a:off x="609600" y="1553255"/>
            <a:ext cx="9446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dirty="0">
                <a:latin typeface="+mn-lt"/>
              </a:rPr>
              <a:t>A-to-I RNA edited genes = genes with evidence of editing at day 6 of macrophage differentiation)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8F8A0-2B60-385F-D781-32CF54C7F9A4}"/>
              </a:ext>
            </a:extLst>
          </p:cNvPr>
          <p:cNvSpPr txBox="1"/>
          <p:nvPr/>
        </p:nvSpPr>
        <p:spPr>
          <a:xfrm>
            <a:off x="609600" y="5301410"/>
            <a:ext cx="103825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dirty="0">
                <a:latin typeface="+mn-lt"/>
              </a:rPr>
              <a:t>Enrichment relative to background </a:t>
            </a:r>
            <a:r>
              <a:rPr lang="en-CA" i="1" dirty="0">
                <a:latin typeface="+mn-lt"/>
              </a:rPr>
              <a:t>only </a:t>
            </a:r>
            <a:r>
              <a:rPr lang="en-CA" dirty="0">
                <a:latin typeface="+mn-lt"/>
              </a:rPr>
              <a:t>for BCG-EWAS DMPs </a:t>
            </a:r>
            <a:br>
              <a:rPr lang="en-CA" dirty="0">
                <a:latin typeface="+mn-lt"/>
              </a:rPr>
            </a:br>
            <a:r>
              <a:rPr lang="en-CA" dirty="0">
                <a:latin typeface="+mn-lt"/>
              </a:rPr>
              <a:t>given genes edited in BCG-exposed macrophages</a:t>
            </a:r>
          </a:p>
        </p:txBody>
      </p:sp>
    </p:spTree>
    <p:extLst>
      <p:ext uri="{BB962C8B-B14F-4D97-AF65-F5344CB8AC3E}">
        <p14:creationId xmlns:p14="http://schemas.microsoft.com/office/powerpoint/2010/main" val="273680695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206C2-FA65-2DE0-4D10-9C8CCD480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A-to-I RNA editing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63810-96EA-108F-C62B-0C3E8C05D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Inosine (I) acts as guanosine (G) during translation</a:t>
            </a:r>
          </a:p>
          <a:p>
            <a:r>
              <a:rPr lang="en-US" dirty="0"/>
              <a:t>A-to-I RNA editing occurs in both coding and non-coding regions</a:t>
            </a:r>
          </a:p>
          <a:p>
            <a:r>
              <a:rPr lang="en-US" dirty="0"/>
              <a:t>Editing in coding regions leads to amino acid changes that may change protein function</a:t>
            </a:r>
          </a:p>
          <a:p>
            <a:r>
              <a:rPr lang="en-US" dirty="0"/>
              <a:t>Non-coding editing can lead to alternative splicing or influence small RNA regulation</a:t>
            </a:r>
          </a:p>
          <a:p>
            <a:r>
              <a:rPr lang="en-US" dirty="0"/>
              <a:t>Both the edited and unedited versions are often co-expressed in the same cell</a:t>
            </a:r>
          </a:p>
          <a:p>
            <a:r>
              <a:rPr lang="en-US" dirty="0"/>
              <a:t>A-to-I RNA editing may be applied to viral RNA 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672638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9EFBF-0329-F095-1D07-5775EED44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276C9-2DEA-142A-D26B-001754A83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BCG exposure</a:t>
            </a:r>
          </a:p>
          <a:p>
            <a:pPr marL="457200" indent="-457200">
              <a:buAutoNum type="arabicPeriod"/>
            </a:pPr>
            <a:r>
              <a:rPr lang="en-CA" dirty="0"/>
              <a:t>Induces epigenetic changes that are long-lived</a:t>
            </a:r>
            <a:r>
              <a:rPr lang="en-US" dirty="0"/>
              <a:t> (&gt;1 year)</a:t>
            </a:r>
          </a:p>
          <a:p>
            <a:pPr marL="457200" indent="-457200">
              <a:buAutoNum type="arabicPeriod"/>
            </a:pPr>
            <a:r>
              <a:rPr lang="en-US" dirty="0"/>
              <a:t>Trains cells</a:t>
            </a:r>
          </a:p>
          <a:p>
            <a:pPr marL="857250" lvl="1" indent="-457200"/>
            <a:r>
              <a:rPr lang="en-US" dirty="0"/>
              <a:t>for response to viral infection </a:t>
            </a:r>
          </a:p>
          <a:p>
            <a:pPr marL="857250" lvl="1" indent="-457200"/>
            <a:r>
              <a:rPr lang="en-US" dirty="0"/>
              <a:t>that requires IFN</a:t>
            </a:r>
            <a:r>
              <a:rPr lang="el-GR" dirty="0"/>
              <a:t>γ </a:t>
            </a:r>
            <a:r>
              <a:rPr lang="en-CA" dirty="0"/>
              <a:t>production</a:t>
            </a:r>
          </a:p>
          <a:p>
            <a:pPr marL="857250" lvl="1" indent="-457200"/>
            <a:r>
              <a:rPr lang="en-CA" dirty="0"/>
              <a:t>with potential for higher cytokine response </a:t>
            </a:r>
          </a:p>
          <a:p>
            <a:pPr marL="857250" lvl="1" indent="-457200"/>
            <a:r>
              <a:rPr lang="en-CA" dirty="0"/>
              <a:t>increases A-to-I RNA editing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Little overlap between BCG-associated </a:t>
            </a:r>
            <a:r>
              <a:rPr lang="en-US" dirty="0" err="1"/>
              <a:t>DNAm</a:t>
            </a:r>
            <a:r>
              <a:rPr lang="en-US" dirty="0"/>
              <a:t> in vitro (cells) vs in vivo (EWAS)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Mixed agreement with mouse model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1626691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2F6362-9DFE-2686-3BED-669667395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Announcements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21933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80A1-B800-8DBE-9D10-972EAA8D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Would you like to teach this year?!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73A52-001D-B0BB-0442-E73CCA95B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Epigenetic Epidemiology short course</a:t>
            </a:r>
            <a:br>
              <a:rPr lang="en-US" dirty="0"/>
            </a:br>
            <a:r>
              <a:rPr lang="en-US" dirty="0"/>
              <a:t>8 - 10 May 2023</a:t>
            </a:r>
            <a:br>
              <a:rPr lang="en-US" dirty="0"/>
            </a:br>
            <a:endParaRPr lang="en-US" dirty="0"/>
          </a:p>
          <a:p>
            <a:r>
              <a:rPr lang="en-US" dirty="0">
                <a:hlinkClick r:id="rId3"/>
              </a:rPr>
              <a:t>Advanced Epigenetic Epidemiology short course</a:t>
            </a:r>
            <a:br>
              <a:rPr lang="en-US" dirty="0"/>
            </a:br>
            <a:r>
              <a:rPr lang="en-US" dirty="0"/>
              <a:t>18 - 19 May 2023</a:t>
            </a:r>
          </a:p>
          <a:p>
            <a:endParaRPr lang="en-US" dirty="0"/>
          </a:p>
          <a:p>
            <a:r>
              <a:rPr lang="en-US" b="1" dirty="0"/>
              <a:t>New! </a:t>
            </a:r>
            <a:r>
              <a:rPr lang="en-US" dirty="0"/>
              <a:t>Machine learning module in the Medical Statistics and Data Science MSc </a:t>
            </a:r>
            <a:r>
              <a:rPr lang="en-US" dirty="0" err="1"/>
              <a:t>programme</a:t>
            </a:r>
            <a:br>
              <a:rPr lang="en-US" dirty="0"/>
            </a:br>
            <a:r>
              <a:rPr lang="en-US" dirty="0"/>
              <a:t>Jan 26 – April 27 2023</a:t>
            </a:r>
          </a:p>
          <a:p>
            <a:pPr marL="800100" lvl="2" indent="0">
              <a:buNone/>
            </a:pPr>
            <a:r>
              <a:rPr lang="en-US" dirty="0"/>
              <a:t>Introduction to machine learning</a:t>
            </a:r>
            <a:br>
              <a:rPr lang="en-US" dirty="0"/>
            </a:br>
            <a:r>
              <a:rPr lang="en-US" dirty="0"/>
              <a:t>Machine learning algorithms </a:t>
            </a:r>
            <a:br>
              <a:rPr lang="en-US" dirty="0"/>
            </a:br>
            <a:r>
              <a:rPr lang="en-US" dirty="0"/>
              <a:t>Machine learning tools and environments</a:t>
            </a:r>
            <a:br>
              <a:rPr lang="en-US" dirty="0"/>
            </a:br>
            <a:r>
              <a:rPr lang="en-US" dirty="0"/>
              <a:t>Assessing performance                                   (Valerio Maggio)</a:t>
            </a:r>
            <a:br>
              <a:rPr lang="en-US" dirty="0"/>
            </a:br>
            <a:r>
              <a:rPr lang="en-US" dirty="0"/>
              <a:t>Ethical issues                                                   (Helen Smith)</a:t>
            </a:r>
            <a:br>
              <a:rPr lang="en-US" dirty="0"/>
            </a:br>
            <a:r>
              <a:rPr lang="en-US" dirty="0"/>
              <a:t>Common challenges, pitfalls and limitations</a:t>
            </a:r>
            <a:br>
              <a:rPr lang="en-US" dirty="0"/>
            </a:br>
            <a:r>
              <a:rPr lang="en-US" dirty="0"/>
              <a:t>Interpreting black box models</a:t>
            </a:r>
            <a:br>
              <a:rPr lang="en-US" dirty="0"/>
            </a:br>
            <a:r>
              <a:rPr lang="en-US" dirty="0"/>
              <a:t>Automated causal inference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0432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A5C36-7369-937D-4ECF-DAE47376E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IEU meeting next week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13A8E8-F842-F0AF-90F4-28D663756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Focus will be on the IEU Epigenetic Epidemiology programme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93197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4FEE3-E7A5-457D-1BA5-E93807E93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352" y="3990893"/>
            <a:ext cx="11593288" cy="2248112"/>
          </a:xfrm>
        </p:spPr>
        <p:txBody>
          <a:bodyPr/>
          <a:lstStyle/>
          <a:p>
            <a:pPr marL="0" indent="0">
              <a:buNone/>
            </a:pPr>
            <a:r>
              <a:rPr lang="en-US" sz="1800" i="1" dirty="0"/>
              <a:t>Special guest </a:t>
            </a:r>
            <a:r>
              <a:rPr lang="en-US" sz="1800" b="1" dirty="0"/>
              <a:t>Francis Collins</a:t>
            </a:r>
            <a:r>
              <a:rPr lang="en-US" sz="1800" dirty="0"/>
              <a:t>, Acting Science Advisor to the President of the United States and Former Director of the National Institutes of Health</a:t>
            </a:r>
          </a:p>
          <a:p>
            <a:pPr marL="0" indent="0">
              <a:buNone/>
            </a:pPr>
            <a:r>
              <a:rPr lang="en-US" sz="1800" i="1" dirty="0"/>
              <a:t>Keynote speakers</a:t>
            </a:r>
          </a:p>
          <a:p>
            <a:pPr marL="400050" lvl="1" indent="0">
              <a:buNone/>
            </a:pPr>
            <a:r>
              <a:rPr lang="en-US" sz="1800" b="1" dirty="0"/>
              <a:t>Nada </a:t>
            </a:r>
            <a:r>
              <a:rPr lang="en-US" sz="1800" b="1" dirty="0" err="1"/>
              <a:t>Jabado</a:t>
            </a:r>
            <a:r>
              <a:rPr lang="en-US" sz="1800" dirty="0"/>
              <a:t>, McGill University, Canada</a:t>
            </a:r>
          </a:p>
          <a:p>
            <a:pPr marL="400050" lvl="1" indent="0">
              <a:buNone/>
            </a:pPr>
            <a:r>
              <a:rPr lang="en-US" sz="1800" b="1" dirty="0"/>
              <a:t>Dirk </a:t>
            </a:r>
            <a:r>
              <a:rPr lang="en-US" sz="1800" b="1" dirty="0" err="1"/>
              <a:t>Schübeler</a:t>
            </a:r>
            <a:r>
              <a:rPr lang="en-US" sz="1800" dirty="0"/>
              <a:t>, Friedrich Miescher Institute for Biomedical Research, Switzerland</a:t>
            </a:r>
          </a:p>
          <a:p>
            <a:pPr marL="0" indent="0">
              <a:buNone/>
            </a:pPr>
            <a:r>
              <a:rPr lang="en-US" sz="1800" i="1" dirty="0"/>
              <a:t>Confirmed speakers </a:t>
            </a:r>
            <a:r>
              <a:rPr lang="en-US" sz="1800" dirty="0"/>
              <a:t>Jacob </a:t>
            </a:r>
            <a:r>
              <a:rPr lang="en-US" sz="1800" dirty="0" err="1"/>
              <a:t>Bergstedt</a:t>
            </a:r>
            <a:r>
              <a:rPr lang="en-US" sz="1800" dirty="0"/>
              <a:t>, Elisabeth Binder, </a:t>
            </a:r>
            <a:r>
              <a:rPr lang="en-US" sz="1800" dirty="0" err="1"/>
              <a:t>Liran</a:t>
            </a:r>
            <a:r>
              <a:rPr lang="en-US" sz="1800" dirty="0"/>
              <a:t> Carmel, Rong Fan, Ariel Gershman, Amanda Fisher, Maja </a:t>
            </a:r>
            <a:r>
              <a:rPr lang="en-US" sz="1800" dirty="0" err="1"/>
              <a:t>Jagodic</a:t>
            </a:r>
            <a:r>
              <a:rPr lang="en-US" sz="1800" dirty="0"/>
              <a:t>, Christoph </a:t>
            </a:r>
            <a:r>
              <a:rPr lang="en-US" sz="1800" dirty="0" err="1"/>
              <a:t>Kuppe</a:t>
            </a:r>
            <a:r>
              <a:rPr lang="en-US" sz="1800" dirty="0"/>
              <a:t>, Rama Natarajan, Andrew </a:t>
            </a:r>
            <a:r>
              <a:rPr lang="en-US" sz="1800" dirty="0" err="1"/>
              <a:t>Teschendorff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F087E4-2BF0-3A5C-850E-035972E82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7" y="16841"/>
            <a:ext cx="12192000" cy="397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6589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A5C36-7369-937D-4ECF-DAE47376E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Research opportunities at Exeter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13A8E8-F842-F0AF-90F4-28D663756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Doretta </a:t>
            </a:r>
            <a:r>
              <a:rPr lang="en-US" dirty="0" err="1">
                <a:hlinkClick r:id="rId2"/>
              </a:rPr>
              <a:t>Caramaschi</a:t>
            </a:r>
            <a:r>
              <a:rPr lang="en-US" dirty="0"/>
              <a:t> (Lecturer) has a 1-year postdoc position at Exeter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PhD project for the GW4 doctoral training partnership</a:t>
            </a:r>
          </a:p>
          <a:p>
            <a:r>
              <a:rPr lang="en-US" dirty="0"/>
              <a:t>The role of prenatal inflammation on neurodevelopmental disorders MRC GW4 BioMed DTP PhD studentship 2023/24 Entry- PhD in Psychology Ref: 4526</a:t>
            </a:r>
          </a:p>
          <a:p>
            <a:r>
              <a:rPr lang="en-US" dirty="0"/>
              <a:t>Supervisors: Doretta </a:t>
            </a:r>
            <a:r>
              <a:rPr lang="en-US" dirty="0" err="1"/>
              <a:t>Caramaschi</a:t>
            </a:r>
            <a:r>
              <a:rPr lang="en-US" dirty="0"/>
              <a:t>, Emma Dempster, </a:t>
            </a:r>
            <a:r>
              <a:rPr lang="en-US" dirty="0" err="1"/>
              <a:t>Josine</a:t>
            </a:r>
            <a:r>
              <a:rPr lang="en-US" dirty="0"/>
              <a:t> Min, Matthew Suderman</a:t>
            </a:r>
          </a:p>
          <a:p>
            <a:r>
              <a:rPr lang="en-US" dirty="0">
                <a:hlinkClick r:id="rId3"/>
              </a:rPr>
              <a:t>https://www.exeter.ac.uk/study/funding/award/?id=4526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32937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B891B-BCA7-7359-7554-3BB121DDB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Background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AE610-D304-35C6-DBEB-6EBF7C537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Trained immunity (TRIM) </a:t>
            </a:r>
            <a:r>
              <a:rPr lang="en-US" dirty="0"/>
              <a:t>“describes the capacity of innate immune cells to develop </a:t>
            </a:r>
            <a:r>
              <a:rPr lang="en-US" u="sng" dirty="0"/>
              <a:t>nonspecific memory characteristics</a:t>
            </a:r>
            <a:r>
              <a:rPr lang="en-US" dirty="0"/>
              <a:t> in response to certain exogenous exposures through metabolic and epigenetic reprogramming” </a:t>
            </a:r>
          </a:p>
          <a:p>
            <a:r>
              <a:rPr lang="en-US" b="1" dirty="0"/>
              <a:t>Underlying mechanism</a:t>
            </a:r>
            <a:r>
              <a:rPr lang="en-US" dirty="0"/>
              <a:t> is chromatin remodeling initiated by lineage determining transcription factors</a:t>
            </a:r>
          </a:p>
          <a:p>
            <a:r>
              <a:rPr lang="en-US" b="1" dirty="0"/>
              <a:t>Possible example?</a:t>
            </a:r>
          </a:p>
          <a:p>
            <a:pPr lvl="1"/>
            <a:r>
              <a:rPr lang="en-US" b="1" dirty="0" err="1"/>
              <a:t>Bacille</a:t>
            </a:r>
            <a:r>
              <a:rPr lang="en-US" b="1" dirty="0"/>
              <a:t> Calmette-</a:t>
            </a:r>
            <a:r>
              <a:rPr lang="en-US" b="1" dirty="0" err="1"/>
              <a:t>Guérin</a:t>
            </a:r>
            <a:r>
              <a:rPr lang="en-US" b="1" dirty="0"/>
              <a:t> (BCG) vaccine </a:t>
            </a:r>
            <a:r>
              <a:rPr lang="en-US" dirty="0"/>
              <a:t>is given at birth to prevent tuberculosis</a:t>
            </a:r>
          </a:p>
          <a:p>
            <a:pPr lvl="1"/>
            <a:r>
              <a:rPr lang="en-US" dirty="0"/>
              <a:t>However, BCG also protective against off-target diseases as well, </a:t>
            </a:r>
            <a:br>
              <a:rPr lang="en-US" dirty="0"/>
            </a:br>
            <a:r>
              <a:rPr lang="en-US" dirty="0"/>
              <a:t>e.g. </a:t>
            </a:r>
            <a:r>
              <a:rPr lang="en-US" b="1" dirty="0"/>
              <a:t>yellow fever, malaria, some respiratory tract infections</a:t>
            </a:r>
          </a:p>
          <a:p>
            <a:pPr lvl="1"/>
            <a:r>
              <a:rPr lang="en-US" dirty="0"/>
              <a:t>BCG vaccination induces </a:t>
            </a:r>
            <a:r>
              <a:rPr lang="en-US" b="1" dirty="0"/>
              <a:t>long-term expression differences</a:t>
            </a:r>
            <a:r>
              <a:rPr lang="en-US" dirty="0"/>
              <a:t> in hematopoietic stem cells also observed in peripheral monocytes</a:t>
            </a:r>
          </a:p>
          <a:p>
            <a:pPr lvl="1"/>
            <a:r>
              <a:rPr lang="en-US" dirty="0"/>
              <a:t>Infection of monocytes from vaccinated individuals induces </a:t>
            </a:r>
            <a:r>
              <a:rPr lang="en-US" b="1" dirty="0"/>
              <a:t>histone modifications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Hypothesis: BCG induces TRIM.</a:t>
            </a:r>
          </a:p>
        </p:txBody>
      </p:sp>
    </p:spTree>
    <p:extLst>
      <p:ext uri="{BB962C8B-B14F-4D97-AF65-F5344CB8AC3E}">
        <p14:creationId xmlns:p14="http://schemas.microsoft.com/office/powerpoint/2010/main" val="17143322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5C509-A8A8-7D60-EE74-657DC1DDB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69BBB-685C-5894-0B05-C06F4E873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CA" dirty="0"/>
              <a:t>Multi-</a:t>
            </a:r>
            <a:r>
              <a:rPr lang="en-CA" dirty="0" err="1"/>
              <a:t>omic</a:t>
            </a:r>
            <a:r>
              <a:rPr lang="en-CA" dirty="0"/>
              <a:t> analysis of human monocytes before and after exposure to two strains of BCG</a:t>
            </a:r>
          </a:p>
          <a:p>
            <a:pPr marL="457200" indent="-457200">
              <a:buAutoNum type="arabicPeriod"/>
            </a:pPr>
            <a:r>
              <a:rPr lang="en-CA" dirty="0"/>
              <a:t>EWAS of monocyte DNA methylation from 63 vaccinated and 67 unvaccinated children aged 12-24 months</a:t>
            </a:r>
          </a:p>
          <a:p>
            <a:pPr marL="457200" indent="-457200">
              <a:buAutoNum type="arabicPeriod"/>
            </a:pPr>
            <a:r>
              <a:rPr lang="en-CA" dirty="0"/>
              <a:t>Follow-up functional work (A-to-I RNA editing)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86903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83B43-9814-6D7E-E58D-C2B03052D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</a:t>
            </a:r>
            <a:r>
              <a:rPr lang="en-US" dirty="0" err="1"/>
              <a:t>xperimental</a:t>
            </a:r>
            <a:r>
              <a:rPr lang="en-US" dirty="0"/>
              <a:t> setup to investigate vaccine response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75F8B7-3FB2-20A4-0605-ED2E3D52832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4588" b="75317"/>
          <a:stretch/>
        </p:blipFill>
        <p:spPr bwMode="auto">
          <a:xfrm>
            <a:off x="4447718" y="1643816"/>
            <a:ext cx="7473032" cy="403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471676-38F8-8BFE-59FF-6237B671A4DA}"/>
              </a:ext>
            </a:extLst>
          </p:cNvPr>
          <p:cNvSpPr txBox="1"/>
          <p:nvPr/>
        </p:nvSpPr>
        <p:spPr>
          <a:xfrm>
            <a:off x="742504" y="1656963"/>
            <a:ext cx="370521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dirty="0">
                <a:latin typeface="+mn-lt"/>
              </a:rPr>
              <a:t>Experimental </a:t>
            </a:r>
            <a:br>
              <a:rPr lang="en-CA" dirty="0">
                <a:latin typeface="+mn-lt"/>
              </a:rPr>
            </a:br>
            <a:r>
              <a:rPr lang="en-CA" dirty="0">
                <a:latin typeface="+mn-lt"/>
              </a:rPr>
              <a:t>setup</a:t>
            </a:r>
          </a:p>
          <a:p>
            <a:pPr algn="l"/>
            <a:endParaRPr lang="en-CA" dirty="0">
              <a:latin typeface="+mn-lt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CA" sz="2000" dirty="0">
                <a:latin typeface="+mn-lt"/>
              </a:rPr>
              <a:t>Collect human monocytes (d0)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CA" sz="2000" dirty="0">
                <a:latin typeface="+mn-lt"/>
              </a:rPr>
              <a:t>Expose to Media, LPS or BCG (d1)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CA" sz="2000" dirty="0">
                <a:latin typeface="+mn-lt"/>
              </a:rPr>
              <a:t>Expose all to Media (d2-d6)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CA" sz="2000" dirty="0">
                <a:latin typeface="+mn-lt"/>
              </a:rPr>
              <a:t>Lipopolysaccharide (LPS) stimulation (d6)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8663F6-DAB4-64CF-3417-CF33957F4399}"/>
              </a:ext>
            </a:extLst>
          </p:cNvPr>
          <p:cNvSpPr txBox="1"/>
          <p:nvPr/>
        </p:nvSpPr>
        <p:spPr>
          <a:xfrm>
            <a:off x="4447718" y="5900935"/>
            <a:ext cx="5407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+mn-lt"/>
              </a:rPr>
              <a:t>Note: LPS stimulates immune response in macrophages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8735876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83B43-9814-6D7E-E58D-C2B03052D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Cytokine response is much higher in BCG-exposed cells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75F8B7-3FB2-20A4-0605-ED2E3D52832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13" t="1" b="76779"/>
          <a:stretch/>
        </p:blipFill>
        <p:spPr bwMode="auto">
          <a:xfrm>
            <a:off x="4871864" y="1412776"/>
            <a:ext cx="5384801" cy="517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B0CE72-A932-17EB-4CC9-42E82A097B15}"/>
              </a:ext>
            </a:extLst>
          </p:cNvPr>
          <p:cNvSpPr txBox="1"/>
          <p:nvPr/>
        </p:nvSpPr>
        <p:spPr>
          <a:xfrm>
            <a:off x="742504" y="1656963"/>
            <a:ext cx="20681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dirty="0">
                <a:latin typeface="+mn-lt"/>
              </a:rPr>
              <a:t>Experimental </a:t>
            </a:r>
            <a:br>
              <a:rPr lang="en-CA" dirty="0">
                <a:latin typeface="+mn-lt"/>
              </a:rPr>
            </a:br>
            <a:r>
              <a:rPr lang="en-CA" dirty="0">
                <a:latin typeface="+mn-lt"/>
              </a:rPr>
              <a:t>setup</a:t>
            </a:r>
            <a:endParaRPr lang="en-US" dirty="0">
              <a:latin typeface="+mn-lt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E42ED9E-50AE-96A8-28B4-7655817BEC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4588" b="75317"/>
          <a:stretch/>
        </p:blipFill>
        <p:spPr bwMode="auto">
          <a:xfrm>
            <a:off x="742504" y="2653898"/>
            <a:ext cx="2869034" cy="1550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29313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83B43-9814-6D7E-E58D-C2B03052D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Different BCG vaccines have similar transcriptional effects</a:t>
            </a:r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8CD1742-0C5D-0C4C-C4BF-4CAD93F763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00" b="297"/>
          <a:stretch/>
        </p:blipFill>
        <p:spPr bwMode="auto">
          <a:xfrm>
            <a:off x="4007769" y="2216878"/>
            <a:ext cx="7441728" cy="4092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0312DD-1183-EB38-2C50-9C6CB449317B}"/>
              </a:ext>
            </a:extLst>
          </p:cNvPr>
          <p:cNvSpPr txBox="1"/>
          <p:nvPr/>
        </p:nvSpPr>
        <p:spPr>
          <a:xfrm>
            <a:off x="742504" y="1656963"/>
            <a:ext cx="20681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dirty="0">
                <a:latin typeface="+mn-lt"/>
              </a:rPr>
              <a:t>Experimental </a:t>
            </a:r>
            <a:br>
              <a:rPr lang="en-CA" dirty="0">
                <a:latin typeface="+mn-lt"/>
              </a:rPr>
            </a:br>
            <a:r>
              <a:rPr lang="en-CA" dirty="0">
                <a:latin typeface="+mn-lt"/>
              </a:rPr>
              <a:t>setup</a:t>
            </a:r>
            <a:endParaRPr lang="en-US" dirty="0">
              <a:latin typeface="+mn-lt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985441C-16CF-9B58-7753-975EB42920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4588" b="75317"/>
          <a:stretch/>
        </p:blipFill>
        <p:spPr bwMode="auto">
          <a:xfrm>
            <a:off x="742504" y="2653898"/>
            <a:ext cx="2869034" cy="1550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663376-97E1-CEF8-1DB6-DDA663CB9211}"/>
              </a:ext>
            </a:extLst>
          </p:cNvPr>
          <p:cNvSpPr txBox="1"/>
          <p:nvPr/>
        </p:nvSpPr>
        <p:spPr>
          <a:xfrm>
            <a:off x="4022453" y="1656963"/>
            <a:ext cx="10871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dirty="0">
                <a:latin typeface="+mn-lt"/>
              </a:rPr>
              <a:t>Expression differences between the BCG exposures</a:t>
            </a:r>
            <a:br>
              <a:rPr lang="en-CA" dirty="0">
                <a:latin typeface="+mn-lt"/>
              </a:rPr>
            </a:b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440135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F9F714-0918-1B43-74FB-7D3EB5945AF4}"/>
              </a:ext>
            </a:extLst>
          </p:cNvPr>
          <p:cNvSpPr txBox="1"/>
          <p:nvPr/>
        </p:nvSpPr>
        <p:spPr>
          <a:xfrm>
            <a:off x="3791744" y="1649725"/>
            <a:ext cx="79558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dirty="0">
                <a:latin typeface="+mn-lt"/>
              </a:rPr>
              <a:t>Numbers of genes differentially expressed </a:t>
            </a:r>
            <a:br>
              <a:rPr lang="en-CA" dirty="0">
                <a:latin typeface="+mn-lt"/>
              </a:rPr>
            </a:br>
            <a:r>
              <a:rPr lang="en-CA" dirty="0">
                <a:latin typeface="+mn-lt"/>
              </a:rPr>
              <a:t>relative to media-exposed cells at each time point </a:t>
            </a:r>
          </a:p>
          <a:p>
            <a:pPr algn="l"/>
            <a:endParaRPr lang="en-CA" dirty="0">
              <a:latin typeface="+mn-lt"/>
            </a:endParaRPr>
          </a:p>
          <a:p>
            <a:pPr algn="l"/>
            <a:endParaRPr lang="en-CA" dirty="0">
              <a:latin typeface="+mn-lt"/>
            </a:endParaRPr>
          </a:p>
          <a:p>
            <a:pPr algn="l"/>
            <a:endParaRPr lang="en-CA" dirty="0">
              <a:latin typeface="+mn-lt"/>
            </a:endParaRPr>
          </a:p>
          <a:p>
            <a:pPr algn="l"/>
            <a:endParaRPr lang="en-CA" dirty="0">
              <a:latin typeface="+mn-lt"/>
            </a:endParaRPr>
          </a:p>
          <a:p>
            <a:pPr algn="l"/>
            <a:endParaRPr lang="en-CA" dirty="0">
              <a:latin typeface="+mn-lt"/>
            </a:endParaRPr>
          </a:p>
          <a:p>
            <a:pPr algn="l"/>
            <a:endParaRPr lang="en-CA" dirty="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62D94F-B1A2-4087-B22E-953641102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BCG vaccine exposure has a delayed effect on gene expression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8E08B5D-F55D-7FE1-81E6-D3AD5135A5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211"/>
          <a:stretch/>
        </p:blipFill>
        <p:spPr bwMode="auto">
          <a:xfrm>
            <a:off x="3933652" y="2636912"/>
            <a:ext cx="7667848" cy="204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2BC40C-2731-736E-919D-5B0C4F719986}"/>
              </a:ext>
            </a:extLst>
          </p:cNvPr>
          <p:cNvSpPr txBox="1"/>
          <p:nvPr/>
        </p:nvSpPr>
        <p:spPr>
          <a:xfrm>
            <a:off x="742504" y="1656963"/>
            <a:ext cx="20681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dirty="0">
                <a:latin typeface="+mn-lt"/>
              </a:rPr>
              <a:t>Experimental </a:t>
            </a:r>
            <a:br>
              <a:rPr lang="en-CA" dirty="0">
                <a:latin typeface="+mn-lt"/>
              </a:rPr>
            </a:br>
            <a:r>
              <a:rPr lang="en-CA" dirty="0">
                <a:latin typeface="+mn-lt"/>
              </a:rPr>
              <a:t>setup</a:t>
            </a:r>
            <a:endParaRPr lang="en-US" dirty="0">
              <a:latin typeface="+mn-lt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C42D62D-9C40-FBFF-2E73-566265352C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4588" b="75317"/>
          <a:stretch/>
        </p:blipFill>
        <p:spPr bwMode="auto">
          <a:xfrm>
            <a:off x="742504" y="2653898"/>
            <a:ext cx="2869034" cy="1550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C3F46D-0C25-43D8-C8DD-0AA6C402F705}"/>
              </a:ext>
            </a:extLst>
          </p:cNvPr>
          <p:cNvSpPr txBox="1"/>
          <p:nvPr/>
        </p:nvSpPr>
        <p:spPr>
          <a:xfrm>
            <a:off x="4079776" y="4355752"/>
            <a:ext cx="7533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br>
              <a:rPr lang="en-CA" dirty="0">
                <a:latin typeface="+mn-lt"/>
              </a:rPr>
            </a:br>
            <a:r>
              <a:rPr lang="en-CA" sz="1600" dirty="0">
                <a:latin typeface="+mn-lt"/>
              </a:rPr>
              <a:t>T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361929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8E08B5D-F55D-7FE1-81E6-D3AD5135A5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44" b="27762"/>
          <a:stretch/>
        </p:blipFill>
        <p:spPr bwMode="auto">
          <a:xfrm>
            <a:off x="4446106" y="1196752"/>
            <a:ext cx="7194510" cy="559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ADD0FE-078D-DD7C-C332-ED0AFBDFE645}"/>
              </a:ext>
            </a:extLst>
          </p:cNvPr>
          <p:cNvSpPr txBox="1"/>
          <p:nvPr/>
        </p:nvSpPr>
        <p:spPr>
          <a:xfrm>
            <a:off x="742504" y="1656963"/>
            <a:ext cx="20681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dirty="0">
                <a:latin typeface="+mn-lt"/>
              </a:rPr>
              <a:t>Experimental </a:t>
            </a:r>
            <a:br>
              <a:rPr lang="en-CA" dirty="0">
                <a:latin typeface="+mn-lt"/>
              </a:rPr>
            </a:br>
            <a:r>
              <a:rPr lang="en-CA" dirty="0">
                <a:latin typeface="+mn-lt"/>
              </a:rPr>
              <a:t>setup</a:t>
            </a:r>
            <a:endParaRPr lang="en-US" dirty="0">
              <a:latin typeface="+mn-lt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852EBB5-DB81-0F31-7617-7BDCBB78DA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4588" b="75317"/>
          <a:stretch/>
        </p:blipFill>
        <p:spPr bwMode="auto">
          <a:xfrm>
            <a:off x="742504" y="2653898"/>
            <a:ext cx="2869034" cy="1550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8B74B0-3E23-BE87-8085-3385B90297FF}"/>
              </a:ext>
            </a:extLst>
          </p:cNvPr>
          <p:cNvSpPr txBox="1"/>
          <p:nvPr/>
        </p:nvSpPr>
        <p:spPr>
          <a:xfrm>
            <a:off x="742504" y="4217020"/>
            <a:ext cx="35124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dirty="0">
                <a:latin typeface="+mn-lt"/>
              </a:rPr>
              <a:t>Heatmap shows all genes differentially expressed in either BCG strain over time</a:t>
            </a:r>
            <a:br>
              <a:rPr lang="en-CA" dirty="0">
                <a:latin typeface="+mn-lt"/>
              </a:rPr>
            </a:br>
            <a:endParaRPr lang="en-CA" dirty="0">
              <a:latin typeface="+mn-lt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A0A3793C-0EFA-3177-59F8-7B37FE4D8DB6}"/>
              </a:ext>
            </a:extLst>
          </p:cNvPr>
          <p:cNvSpPr/>
          <p:nvPr/>
        </p:nvSpPr>
        <p:spPr bwMode="auto">
          <a:xfrm>
            <a:off x="4083454" y="1831290"/>
            <a:ext cx="288032" cy="187861"/>
          </a:xfrm>
          <a:prstGeom prst="rightArrow">
            <a:avLst/>
          </a:prstGeom>
          <a:solidFill>
            <a:schemeClr val="tx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805B910-E1C9-5C15-9BE1-349B1D12B3D6}"/>
              </a:ext>
            </a:extLst>
          </p:cNvPr>
          <p:cNvSpPr/>
          <p:nvPr/>
        </p:nvSpPr>
        <p:spPr bwMode="auto">
          <a:xfrm>
            <a:off x="4083454" y="3495342"/>
            <a:ext cx="288032" cy="187861"/>
          </a:xfrm>
          <a:prstGeom prst="rightArrow">
            <a:avLst/>
          </a:prstGeom>
          <a:solidFill>
            <a:schemeClr val="tx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DE10CFD-D806-9FC6-42D1-835E27846A16}"/>
              </a:ext>
            </a:extLst>
          </p:cNvPr>
          <p:cNvSpPr/>
          <p:nvPr/>
        </p:nvSpPr>
        <p:spPr bwMode="auto">
          <a:xfrm>
            <a:off x="4083454" y="2455313"/>
            <a:ext cx="288032" cy="187861"/>
          </a:xfrm>
          <a:prstGeom prst="rightArrow">
            <a:avLst/>
          </a:prstGeom>
          <a:solidFill>
            <a:schemeClr val="tx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9AB035C-6671-1CE2-838B-02D2FD71F1E3}"/>
              </a:ext>
            </a:extLst>
          </p:cNvPr>
          <p:cNvSpPr/>
          <p:nvPr/>
        </p:nvSpPr>
        <p:spPr bwMode="auto">
          <a:xfrm>
            <a:off x="4126770" y="4797152"/>
            <a:ext cx="288032" cy="187861"/>
          </a:xfrm>
          <a:prstGeom prst="rightArrow">
            <a:avLst/>
          </a:prstGeom>
          <a:solidFill>
            <a:schemeClr val="tx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62D94F-B1A2-4087-B22E-953641102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Delayed BCG-specific effect involves genes with viral defense and IFN-gamma signalling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7363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8" grpId="0" animBg="1"/>
      <p:bldP spid="8" grpId="1" animBg="1"/>
      <p:bldP spid="9" grpId="0" animBg="1"/>
      <p:bldP spid="9" grpId="1" animBg="1"/>
      <p:bldP spid="10" grpId="0" animBg="1"/>
    </p:bldLst>
  </p:timing>
</p:sld>
</file>

<file path=ppt/theme/theme1.xml><?xml version="1.0" encoding="utf-8"?>
<a:theme xmlns:a="http://schemas.openxmlformats.org/drawingml/2006/main" name="EU WARM GRAY Powerpoint Template">
  <a:themeElements>
    <a:clrScheme name="MRC">
      <a:dk1>
        <a:sysClr val="windowText" lastClr="000000"/>
      </a:dk1>
      <a:lt1>
        <a:sysClr val="window" lastClr="FFFFFF"/>
      </a:lt1>
      <a:dk2>
        <a:srgbClr val="21677E"/>
      </a:dk2>
      <a:lt2>
        <a:srgbClr val="EEECE1"/>
      </a:lt2>
      <a:accent1>
        <a:srgbClr val="8A7967"/>
      </a:accent1>
      <a:accent2>
        <a:srgbClr val="21677E"/>
      </a:accent2>
      <a:accent3>
        <a:srgbClr val="6A3B77"/>
      </a:accent3>
      <a:accent4>
        <a:srgbClr val="822F5A"/>
      </a:accent4>
      <a:accent5>
        <a:srgbClr val="D07232"/>
      </a:accent5>
      <a:accent6>
        <a:srgbClr val="B5D334"/>
      </a:accent6>
      <a:hlink>
        <a:srgbClr val="21677E"/>
      </a:hlink>
      <a:folHlink>
        <a:srgbClr val="6A3B7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508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508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1" charset="0"/>
          </a:defRPr>
        </a:defPPr>
      </a:lstStyle>
    </a:lnDef>
  </a:objectDefaults>
  <a:extraClrSchemeLst>
    <a:extraClrScheme>
      <a:clrScheme name="Powerpoint_template_CT_WG1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template_CT_WG10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_template_CT_WG10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template_CT_WG10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template_CT_WG10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template_CT_WG10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template_CT_WG10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RC slides template">
  <a:themeElements>
    <a:clrScheme name="MRC">
      <a:dk1>
        <a:sysClr val="windowText" lastClr="000000"/>
      </a:dk1>
      <a:lt1>
        <a:sysClr val="window" lastClr="FFFFFF"/>
      </a:lt1>
      <a:dk2>
        <a:srgbClr val="21677E"/>
      </a:dk2>
      <a:lt2>
        <a:srgbClr val="EEECE1"/>
      </a:lt2>
      <a:accent1>
        <a:srgbClr val="8A7967"/>
      </a:accent1>
      <a:accent2>
        <a:srgbClr val="21677E"/>
      </a:accent2>
      <a:accent3>
        <a:srgbClr val="6A3B77"/>
      </a:accent3>
      <a:accent4>
        <a:srgbClr val="822F5A"/>
      </a:accent4>
      <a:accent5>
        <a:srgbClr val="D07232"/>
      </a:accent5>
      <a:accent6>
        <a:srgbClr val="B5D334"/>
      </a:accent6>
      <a:hlink>
        <a:srgbClr val="21677E"/>
      </a:hlink>
      <a:folHlink>
        <a:srgbClr val="6A3B7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508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508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1" charset="0"/>
          </a:defRPr>
        </a:defPPr>
      </a:lstStyle>
    </a:lnDef>
  </a:objectDefaults>
  <a:extraClrSchemeLst>
    <a:extraClrScheme>
      <a:clrScheme name="MRC slides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RC slides 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RC slides 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RC slides 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RC slides 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RC slides 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RC slides 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93F08E06F4AA448AC00C0C02C94845" ma:contentTypeVersion="4" ma:contentTypeDescription="Create a new document." ma:contentTypeScope="" ma:versionID="8ae8c0bcb362956bfd30c2611ca3a1f1">
  <xsd:schema xmlns:xsd="http://www.w3.org/2001/XMLSchema" xmlns:xs="http://www.w3.org/2001/XMLSchema" xmlns:p="http://schemas.microsoft.com/office/2006/metadata/properties" xmlns:ns2="2335683b-688a-4d49-ab37-bd32983a32ac" targetNamespace="http://schemas.microsoft.com/office/2006/metadata/properties" ma:root="true" ma:fieldsID="3c27dae60892398fbb9ade460898c2bd" ns2:_="">
    <xsd:import namespace="2335683b-688a-4d49-ab37-bd32983a32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35683b-688a-4d49-ab37-bd32983a32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41BB8E0-F7E5-448E-9DB1-27528C7937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35683b-688a-4d49-ab37-bd32983a32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58A2EA8-4641-42F6-A17F-431287DED99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AA12886-63C9-4300-8B68-1ADB4934159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13699</TotalTime>
  <Words>1179</Words>
  <Application>Microsoft Office PowerPoint</Application>
  <PresentationFormat>Widescreen</PresentationFormat>
  <Paragraphs>139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Times</vt:lpstr>
      <vt:lpstr>Times New Roman</vt:lpstr>
      <vt:lpstr>Verdana</vt:lpstr>
      <vt:lpstr>EU WARM GRAY Powerpoint Template</vt:lpstr>
      <vt:lpstr>MRC slides template</vt:lpstr>
      <vt:lpstr>PowerPoint Presentation</vt:lpstr>
      <vt:lpstr>DNAm effects of vaccination</vt:lpstr>
      <vt:lpstr>Background</vt:lpstr>
      <vt:lpstr>Overview</vt:lpstr>
      <vt:lpstr>Experimental setup to investigate vaccine response</vt:lpstr>
      <vt:lpstr>Cytokine response is much higher in BCG-exposed cells</vt:lpstr>
      <vt:lpstr>Different BCG vaccines have similar transcriptional effects</vt:lpstr>
      <vt:lpstr>BCG vaccine exposure has a delayed effect on gene expression</vt:lpstr>
      <vt:lpstr>Delayed BCG-specific effect involves genes with viral defense and IFN-gamma signalling functions</vt:lpstr>
      <vt:lpstr>BCG-specific DNAm changes also delayed</vt:lpstr>
      <vt:lpstr>BCG-specific DNAm changes also delayed</vt:lpstr>
      <vt:lpstr>In fact, chromatin changes predict DNAm changes</vt:lpstr>
      <vt:lpstr>Immune stimulation induces viral transcriptional response in BCG-exposed cells</vt:lpstr>
      <vt:lpstr>IFNγ is required for BCG-induced TRIM</vt:lpstr>
      <vt:lpstr>BCG vaccination is associated with a long-term DNA methylation signature in circulating monocytes</vt:lpstr>
      <vt:lpstr>Differentially methylated genes enriched for viral response  </vt:lpstr>
      <vt:lpstr>DMR analysis identifies 5 antiviral genes</vt:lpstr>
      <vt:lpstr>All 5 genes more expressed in BCG-exposed monocytes</vt:lpstr>
      <vt:lpstr>Mixed results in hematopoietic stem cells in vaccinated mice</vt:lpstr>
      <vt:lpstr>ADAR1 is 1 of the 5 genes … check if the higher ADAR1 expression in BCG-exposed cells is associated with higher rates of adenosine-to-inosine RNA editing</vt:lpstr>
      <vt:lpstr>Check if BCG-association DNA methylation (from EWAS) is enriched in genes that undergo A-to-I RNA editing</vt:lpstr>
      <vt:lpstr>A-to-I RNA editing</vt:lpstr>
      <vt:lpstr>Conclusions</vt:lpstr>
      <vt:lpstr>Announcements</vt:lpstr>
      <vt:lpstr>Would you like to teach this year?!</vt:lpstr>
      <vt:lpstr>IEU meeting next week</vt:lpstr>
      <vt:lpstr>PowerPoint Presentation</vt:lpstr>
      <vt:lpstr>Research opportunities at Exeter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Vin Kumar</dc:creator>
  <cp:lastModifiedBy>Matthew Suderman</cp:lastModifiedBy>
  <cp:revision>74</cp:revision>
  <cp:lastPrinted>2002-07-16T15:27:40Z</cp:lastPrinted>
  <dcterms:created xsi:type="dcterms:W3CDTF">2016-07-26T20:00:27Z</dcterms:created>
  <dcterms:modified xsi:type="dcterms:W3CDTF">2022-09-11T18:14:32Z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0x010100A793F08E06F4AA448AC00C0C02C94845</vt:lpwstr>
  </property>
  <property fmtid="{D5CDD505-2E9C-101B-9397-08002B2CF9AE}" pid="3" name="MSIP_Label_7f8f13dc-fde9-4565-8fe8-16daab2c2cf7_Enabled">
    <vt:lpwstr>True</vt:lpwstr>
  </property>
  <property fmtid="{D5CDD505-2E9C-101B-9397-08002B2CF9AE}" pid="4" name="MSIP_Label_7f8f13dc-fde9-4565-8fe8-16daab2c2cf7_SiteId">
    <vt:lpwstr>b2e47f30-cd7d-4a4e-a5da-b18cf1a4151b</vt:lpwstr>
  </property>
  <property fmtid="{D5CDD505-2E9C-101B-9397-08002B2CF9AE}" pid="5" name="MSIP_Label_7f8f13dc-fde9-4565-8fe8-16daab2c2cf7_Owner">
    <vt:lpwstr>ms13525@bristol.ac.uk</vt:lpwstr>
  </property>
  <property fmtid="{D5CDD505-2E9C-101B-9397-08002B2CF9AE}" pid="6" name="MSIP_Label_7f8f13dc-fde9-4565-8fe8-16daab2c2cf7_SetDate">
    <vt:lpwstr>2022-04-11T00:43:16.6068024Z</vt:lpwstr>
  </property>
  <property fmtid="{D5CDD505-2E9C-101B-9397-08002B2CF9AE}" pid="7" name="MSIP_Label_7f8f13dc-fde9-4565-8fe8-16daab2c2cf7_Name">
    <vt:lpwstr>Not classifiable or in progress</vt:lpwstr>
  </property>
  <property fmtid="{D5CDD505-2E9C-101B-9397-08002B2CF9AE}" pid="8" name="MSIP_Label_7f8f13dc-fde9-4565-8fe8-16daab2c2cf7_Application">
    <vt:lpwstr>Microsoft Azure Information Protection</vt:lpwstr>
  </property>
  <property fmtid="{D5CDD505-2E9C-101B-9397-08002B2CF9AE}" pid="9" name="MSIP_Label_7f8f13dc-fde9-4565-8fe8-16daab2c2cf7_ActionId">
    <vt:lpwstr>19c8a127-d8ca-4133-ada3-f1bd8ec6ece3</vt:lpwstr>
  </property>
  <property fmtid="{D5CDD505-2E9C-101B-9397-08002B2CF9AE}" pid="10" name="MSIP_Label_7f8f13dc-fde9-4565-8fe8-16daab2c2cf7_Extended_MSFT_Method">
    <vt:lpwstr>Manual</vt:lpwstr>
  </property>
  <property fmtid="{D5CDD505-2E9C-101B-9397-08002B2CF9AE}" pid="11" name="Sensitivity">
    <vt:lpwstr>Not classifiable or in progress</vt:lpwstr>
  </property>
</Properties>
</file>